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2635" y="53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62865">
              <a:lnSpc>
                <a:spcPts val="1150"/>
              </a:lnSpc>
            </a:pPr>
            <a:fld id="{81D60167-4931-47E6-BA6A-407CBD079E47}" type="slidenum">
              <a:rPr spc="-25" dirty="0"/>
              <a:t>‹Nº›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62865">
              <a:lnSpc>
                <a:spcPts val="1150"/>
              </a:lnSpc>
            </a:pPr>
            <a:fld id="{81D60167-4931-47E6-BA6A-407CBD079E47}" type="slidenum">
              <a:rPr spc="-25" dirty="0"/>
              <a:t>‹Nº›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62865">
              <a:lnSpc>
                <a:spcPts val="1150"/>
              </a:lnSpc>
            </a:pPr>
            <a:fld id="{81D60167-4931-47E6-BA6A-407CBD079E47}" type="slidenum">
              <a:rPr spc="-25" dirty="0"/>
              <a:t>‹Nº›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62865">
              <a:lnSpc>
                <a:spcPts val="1150"/>
              </a:lnSpc>
            </a:pPr>
            <a:fld id="{81D60167-4931-47E6-BA6A-407CBD079E47}" type="slidenum">
              <a:rPr spc="-25" dirty="0"/>
              <a:t>‹Nº›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62865">
              <a:lnSpc>
                <a:spcPts val="1150"/>
              </a:lnSpc>
            </a:pPr>
            <a:fld id="{81D60167-4931-47E6-BA6A-407CBD079E47}" type="slidenum">
              <a:rPr spc="-25" dirty="0"/>
              <a:t>‹Nº›</a:t>
            </a:fld>
            <a:endParaRPr spc="-2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3646804" y="9917683"/>
            <a:ext cx="334010" cy="1657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62865">
              <a:lnSpc>
                <a:spcPts val="1150"/>
              </a:lnSpc>
            </a:pPr>
            <a:fld id="{81D60167-4931-47E6-BA6A-407CBD079E47}" type="slidenum">
              <a:rPr spc="-25" dirty="0"/>
              <a:t>‹Nº›</a:t>
            </a:fld>
            <a:endParaRPr spc="-2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" Target="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" Target="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" Target="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" Target="slide27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" Target="slide28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" Target="slide29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0820" y="9162287"/>
            <a:ext cx="1829435" cy="9525"/>
          </a:xfrm>
          <a:custGeom>
            <a:avLst/>
            <a:gdLst/>
            <a:ahLst/>
            <a:cxnLst/>
            <a:rect l="l" t="t" r="r" b="b"/>
            <a:pathLst>
              <a:path w="1829435" h="9525">
                <a:moveTo>
                  <a:pt x="1829054" y="0"/>
                </a:moveTo>
                <a:lnTo>
                  <a:pt x="0" y="0"/>
                </a:lnTo>
                <a:lnTo>
                  <a:pt x="0" y="9144"/>
                </a:lnTo>
                <a:lnTo>
                  <a:pt x="1829054" y="9144"/>
                </a:lnTo>
                <a:lnTo>
                  <a:pt x="182905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04620" y="912621"/>
            <a:ext cx="5555615" cy="8885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5145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omic Sans MS"/>
                <a:cs typeface="Comic Sans MS"/>
              </a:rPr>
              <a:t>EL</a:t>
            </a:r>
            <a:r>
              <a:rPr sz="2000" spc="-3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INGENIO</a:t>
            </a:r>
            <a:r>
              <a:rPr sz="2000" spc="-30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DE</a:t>
            </a:r>
            <a:r>
              <a:rPr sz="2000" spc="-35" dirty="0">
                <a:latin typeface="Comic Sans MS"/>
                <a:cs typeface="Comic Sans MS"/>
              </a:rPr>
              <a:t> </a:t>
            </a:r>
            <a:r>
              <a:rPr sz="2000" dirty="0">
                <a:latin typeface="Comic Sans MS"/>
                <a:cs typeface="Comic Sans MS"/>
              </a:rPr>
              <a:t>TEMISCO</a:t>
            </a:r>
            <a:r>
              <a:rPr sz="2000" spc="-35" dirty="0">
                <a:latin typeface="Comic Sans MS"/>
                <a:cs typeface="Comic Sans MS"/>
              </a:rPr>
              <a:t> </a:t>
            </a:r>
            <a:r>
              <a:rPr sz="2000" spc="-10" dirty="0">
                <a:latin typeface="Comic Sans MS"/>
                <a:cs typeface="Comic Sans MS"/>
              </a:rPr>
              <a:t>1725.</a:t>
            </a:r>
            <a:endParaRPr sz="2000">
              <a:latin typeface="Comic Sans MS"/>
              <a:cs typeface="Comic Sans MS"/>
            </a:endParaRPr>
          </a:p>
          <a:p>
            <a:pPr marL="304165" marR="70485">
              <a:lnSpc>
                <a:spcPct val="103600"/>
              </a:lnSpc>
              <a:spcBef>
                <a:spcPts val="1745"/>
              </a:spcBef>
            </a:pPr>
            <a:r>
              <a:rPr sz="1100" b="1" dirty="0">
                <a:latin typeface="Times New Roman"/>
                <a:cs typeface="Times New Roman"/>
              </a:rPr>
              <a:t>Autos</a:t>
            </a:r>
            <a:r>
              <a:rPr sz="1100" b="1" spc="2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hechos</a:t>
            </a:r>
            <a:r>
              <a:rPr sz="1100" b="1" spc="2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sobre</a:t>
            </a:r>
            <a:r>
              <a:rPr sz="1100" b="1" spc="2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el</a:t>
            </a:r>
            <a:r>
              <a:rPr sz="1100" b="1" spc="3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incendio</a:t>
            </a:r>
            <a:r>
              <a:rPr sz="1100" b="1" spc="2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y</a:t>
            </a:r>
            <a:r>
              <a:rPr sz="1100" b="1" spc="2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pérdida</a:t>
            </a:r>
            <a:r>
              <a:rPr sz="1100" b="1" spc="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del</a:t>
            </a:r>
            <a:r>
              <a:rPr sz="1100" b="1" spc="2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Ingenio</a:t>
            </a:r>
            <a:r>
              <a:rPr sz="1100" b="1" spc="2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de</a:t>
            </a:r>
            <a:r>
              <a:rPr sz="1100" b="1" spc="2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Temisco</a:t>
            </a:r>
            <a:r>
              <a:rPr sz="1050" b="1" baseline="31746" dirty="0">
                <a:latin typeface="Times New Roman"/>
                <a:cs typeface="Times New Roman"/>
                <a:hlinkClick r:id="rId2" action="ppaction://hlinksldjump"/>
              </a:rPr>
              <a:t>1</a:t>
            </a:r>
            <a:r>
              <a:rPr sz="1050" b="1" spc="187" baseline="31746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en</a:t>
            </a:r>
            <a:r>
              <a:rPr sz="1100" b="1" spc="2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los</a:t>
            </a:r>
            <a:r>
              <a:rPr sz="1100" b="1" spc="2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techos</a:t>
            </a:r>
            <a:r>
              <a:rPr sz="1100" b="1" spc="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de</a:t>
            </a:r>
            <a:r>
              <a:rPr sz="1100" b="1" spc="25" dirty="0">
                <a:latin typeface="Times New Roman"/>
                <a:cs typeface="Times New Roman"/>
              </a:rPr>
              <a:t> </a:t>
            </a:r>
            <a:r>
              <a:rPr sz="1100" b="1" spc="-20" dirty="0">
                <a:latin typeface="Times New Roman"/>
                <a:cs typeface="Times New Roman"/>
              </a:rPr>
              <a:t>tres </a:t>
            </a:r>
            <a:r>
              <a:rPr sz="1100" b="1" dirty="0">
                <a:latin typeface="Times New Roman"/>
                <a:cs typeface="Times New Roman"/>
              </a:rPr>
              <a:t>oficinas</a:t>
            </a:r>
            <a:r>
              <a:rPr sz="1100" b="1" spc="-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y</a:t>
            </a:r>
            <a:r>
              <a:rPr sz="1100" b="1" spc="-5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trapiches.</a:t>
            </a:r>
            <a:endParaRPr sz="1100">
              <a:latin typeface="Times New Roman"/>
              <a:cs typeface="Times New Roman"/>
            </a:endParaRPr>
          </a:p>
          <a:p>
            <a:pPr marL="304165" marR="69850" indent="220979">
              <a:lnSpc>
                <a:spcPts val="1370"/>
              </a:lnSpc>
              <a:spcBef>
                <a:spcPts val="40"/>
              </a:spcBef>
            </a:pPr>
            <a:r>
              <a:rPr sz="1100" b="1" dirty="0">
                <a:latin typeface="Times New Roman"/>
                <a:cs typeface="Times New Roman"/>
              </a:rPr>
              <a:t>Comisario</a:t>
            </a:r>
            <a:r>
              <a:rPr sz="1100" b="1" spc="1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el</a:t>
            </a:r>
            <a:r>
              <a:rPr sz="1100" b="1" spc="1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Muy Reverendo</a:t>
            </a:r>
            <a:r>
              <a:rPr sz="1100" b="1" spc="1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Padre</a:t>
            </a:r>
            <a:r>
              <a:rPr sz="1100" b="1" spc="1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Lector</a:t>
            </a:r>
            <a:r>
              <a:rPr sz="1100" b="1" spc="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jubilado</a:t>
            </a:r>
            <a:r>
              <a:rPr sz="1100" b="1" spc="1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y</a:t>
            </a:r>
            <a:r>
              <a:rPr sz="1100" b="1" spc="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Calificador</a:t>
            </a:r>
            <a:r>
              <a:rPr sz="1100" b="1" spc="1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del</a:t>
            </a:r>
            <a:r>
              <a:rPr sz="1100" b="1" spc="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Santo</a:t>
            </a:r>
            <a:r>
              <a:rPr sz="1100" b="1" spc="-10" dirty="0">
                <a:latin typeface="Times New Roman"/>
                <a:cs typeface="Times New Roman"/>
              </a:rPr>
              <a:t> Oficio </a:t>
            </a:r>
            <a:r>
              <a:rPr sz="1100" b="1" dirty="0">
                <a:latin typeface="Times New Roman"/>
                <a:cs typeface="Times New Roman"/>
              </a:rPr>
              <a:t>Fray</a:t>
            </a:r>
            <a:r>
              <a:rPr sz="1100" b="1" spc="-1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Gregorio</a:t>
            </a:r>
            <a:r>
              <a:rPr sz="1100" b="1" spc="-1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López</a:t>
            </a:r>
            <a:r>
              <a:rPr sz="1100" b="1" spc="-25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Hernáez.</a:t>
            </a:r>
            <a:endParaRPr sz="1100">
              <a:latin typeface="Times New Roman"/>
              <a:cs typeface="Times New Roman"/>
            </a:endParaRPr>
          </a:p>
          <a:p>
            <a:pPr marL="974725">
              <a:lnSpc>
                <a:spcPct val="100000"/>
              </a:lnSpc>
            </a:pPr>
            <a:r>
              <a:rPr sz="1100" b="1" dirty="0">
                <a:latin typeface="Times New Roman"/>
                <a:cs typeface="Times New Roman"/>
              </a:rPr>
              <a:t>Como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notario</a:t>
            </a:r>
            <a:r>
              <a:rPr sz="1100" b="1" spc="-1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nombrado</a:t>
            </a:r>
            <a:r>
              <a:rPr sz="1100" b="1" spc="-3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don</a:t>
            </a:r>
            <a:r>
              <a:rPr sz="1100" b="1" spc="-2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Phelippe</a:t>
            </a:r>
            <a:r>
              <a:rPr sz="1100" b="1" spc="-25" dirty="0">
                <a:latin typeface="Times New Roman"/>
                <a:cs typeface="Times New Roman"/>
              </a:rPr>
              <a:t> </a:t>
            </a:r>
            <a:r>
              <a:rPr sz="1100" b="1" spc="-10" dirty="0">
                <a:latin typeface="Times New Roman"/>
                <a:cs typeface="Times New Roman"/>
              </a:rPr>
              <a:t>Ortega</a:t>
            </a:r>
            <a:r>
              <a:rPr sz="1100" spc="-10" dirty="0">
                <a:latin typeface="Calibri Light"/>
                <a:cs typeface="Calibri Light"/>
              </a:rPr>
              <a:t>.</a:t>
            </a:r>
            <a:endParaRPr sz="1100">
              <a:latin typeface="Calibri Light"/>
              <a:cs typeface="Calibri Light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1100">
              <a:latin typeface="Calibri Light"/>
              <a:cs typeface="Calibri Light"/>
            </a:endParaRPr>
          </a:p>
          <a:p>
            <a:pPr marL="76200" marR="69215" algn="just">
              <a:lnSpc>
                <a:spcPct val="109800"/>
              </a:lnSpc>
              <a:tabLst>
                <a:tab pos="525145" algn="l"/>
              </a:tabLst>
            </a:pPr>
            <a:r>
              <a:rPr sz="1100" b="1" i="1" spc="-25" dirty="0">
                <a:latin typeface="Calibri"/>
                <a:cs typeface="Calibri"/>
              </a:rPr>
              <a:t>1.</a:t>
            </a:r>
            <a:r>
              <a:rPr sz="1100" b="1" i="1" dirty="0">
                <a:latin typeface="Calibri"/>
                <a:cs typeface="Calibri"/>
              </a:rPr>
              <a:t>	</a:t>
            </a:r>
            <a:r>
              <a:rPr sz="1100" i="1" dirty="0">
                <a:latin typeface="Calibri"/>
                <a:cs typeface="Calibri"/>
              </a:rPr>
              <a:t>Este</a:t>
            </a:r>
            <a:r>
              <a:rPr sz="1100" i="1" spc="15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documento</a:t>
            </a:r>
            <a:r>
              <a:rPr sz="1100" i="1" spc="15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encontrado</a:t>
            </a:r>
            <a:r>
              <a:rPr sz="1100" i="1" spc="15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en</a:t>
            </a:r>
            <a:r>
              <a:rPr sz="1100" i="1" spc="15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la</a:t>
            </a:r>
            <a:r>
              <a:rPr sz="1100" i="1" spc="15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página</a:t>
            </a:r>
            <a:r>
              <a:rPr sz="1100" i="1" spc="15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web</a:t>
            </a:r>
            <a:r>
              <a:rPr sz="1100" i="1" spc="15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de</a:t>
            </a:r>
            <a:r>
              <a:rPr sz="1100" i="1" spc="15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Familysearch.org,</a:t>
            </a:r>
            <a:r>
              <a:rPr sz="1100" i="1" spc="14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está</a:t>
            </a:r>
            <a:r>
              <a:rPr sz="1100" i="1" spc="15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sacado</a:t>
            </a:r>
            <a:r>
              <a:rPr sz="1100" i="1" spc="155" dirty="0">
                <a:latin typeface="Calibri"/>
                <a:cs typeface="Calibri"/>
              </a:rPr>
              <a:t> </a:t>
            </a:r>
            <a:r>
              <a:rPr sz="1100" i="1" spc="-25" dirty="0">
                <a:latin typeface="Calibri"/>
                <a:cs typeface="Calibri"/>
              </a:rPr>
              <a:t>del </a:t>
            </a:r>
            <a:r>
              <a:rPr sz="1100" i="1" dirty="0">
                <a:latin typeface="Calibri"/>
                <a:cs typeface="Calibri"/>
              </a:rPr>
              <a:t>libro</a:t>
            </a:r>
            <a:r>
              <a:rPr sz="1100" i="1" spc="21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Tierras</a:t>
            </a:r>
            <a:r>
              <a:rPr sz="1100" i="1" spc="21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de</a:t>
            </a:r>
            <a:r>
              <a:rPr sz="1100" i="1" spc="204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Temisco</a:t>
            </a:r>
            <a:r>
              <a:rPr sz="1100" i="1" spc="19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nº</a:t>
            </a:r>
            <a:r>
              <a:rPr sz="1100" i="1" spc="22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3430</a:t>
            </a:r>
            <a:r>
              <a:rPr sz="1100" i="1" spc="22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de</a:t>
            </a:r>
            <a:r>
              <a:rPr sz="1100" i="1" spc="21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1723</a:t>
            </a:r>
            <a:r>
              <a:rPr sz="1100" i="1" spc="22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a</a:t>
            </a:r>
            <a:r>
              <a:rPr sz="1100" i="1" spc="20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1726,</a:t>
            </a:r>
            <a:r>
              <a:rPr sz="1100" i="1" spc="204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páginas</a:t>
            </a:r>
            <a:r>
              <a:rPr sz="1100" i="1" spc="21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43</a:t>
            </a:r>
            <a:r>
              <a:rPr sz="1100" i="1" spc="22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a</a:t>
            </a:r>
            <a:r>
              <a:rPr sz="1100" i="1" spc="21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83.</a:t>
            </a:r>
            <a:r>
              <a:rPr sz="1100" i="1" spc="21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Micro</a:t>
            </a:r>
            <a:r>
              <a:rPr sz="1100" i="1" spc="20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filmado</a:t>
            </a:r>
            <a:r>
              <a:rPr sz="1100" i="1" spc="21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por</a:t>
            </a:r>
            <a:r>
              <a:rPr sz="1100" i="1" spc="215" dirty="0">
                <a:latin typeface="Calibri"/>
                <a:cs typeface="Calibri"/>
              </a:rPr>
              <a:t> </a:t>
            </a:r>
            <a:r>
              <a:rPr sz="1100" i="1" spc="-25" dirty="0">
                <a:latin typeface="Calibri"/>
                <a:cs typeface="Calibri"/>
              </a:rPr>
              <a:t>la </a:t>
            </a:r>
            <a:r>
              <a:rPr sz="1100" i="1" dirty="0">
                <a:latin typeface="Calibri"/>
                <a:cs typeface="Calibri"/>
              </a:rPr>
              <a:t>Sociedad</a:t>
            </a:r>
            <a:r>
              <a:rPr sz="1100" i="1" spc="2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de</a:t>
            </a:r>
            <a:r>
              <a:rPr sz="1100" i="1" spc="3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Genealogía</a:t>
            </a:r>
            <a:r>
              <a:rPr sz="1100" i="1" spc="2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de</a:t>
            </a:r>
            <a:r>
              <a:rPr sz="1100" i="1" spc="3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México</a:t>
            </a:r>
            <a:r>
              <a:rPr sz="1100" i="1" spc="2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en</a:t>
            </a:r>
            <a:r>
              <a:rPr sz="1100" i="1" spc="3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julio</a:t>
            </a:r>
            <a:r>
              <a:rPr sz="1100" i="1" spc="2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de</a:t>
            </a:r>
            <a:r>
              <a:rPr sz="1100" i="1" spc="3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1993.</a:t>
            </a:r>
            <a:r>
              <a:rPr sz="1100" i="1" spc="3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Al</a:t>
            </a:r>
            <a:r>
              <a:rPr sz="1100" i="1" spc="3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lado</a:t>
            </a:r>
            <a:r>
              <a:rPr sz="1100" i="1" spc="3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de</a:t>
            </a:r>
            <a:r>
              <a:rPr sz="1100" i="1" spc="3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la</a:t>
            </a:r>
            <a:r>
              <a:rPr sz="1100" i="1" spc="2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página</a:t>
            </a:r>
            <a:r>
              <a:rPr sz="1100" i="1" spc="2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escaneada</a:t>
            </a:r>
            <a:r>
              <a:rPr sz="1100" i="1" spc="3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viene</a:t>
            </a:r>
            <a:r>
              <a:rPr sz="1100" i="1" spc="35" dirty="0">
                <a:latin typeface="Calibri"/>
                <a:cs typeface="Calibri"/>
              </a:rPr>
              <a:t> </a:t>
            </a:r>
            <a:r>
              <a:rPr sz="1100" i="1" spc="-25" dirty="0">
                <a:latin typeface="Calibri"/>
                <a:cs typeface="Calibri"/>
              </a:rPr>
              <a:t>una </a:t>
            </a:r>
            <a:r>
              <a:rPr sz="1100" i="1" dirty="0">
                <a:latin typeface="Calibri"/>
                <a:cs typeface="Calibri"/>
              </a:rPr>
              <a:t>traducción</a:t>
            </a:r>
            <a:r>
              <a:rPr sz="1100" i="1" spc="15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hecha</a:t>
            </a:r>
            <a:r>
              <a:rPr sz="1100" i="1" spc="15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con</a:t>
            </a:r>
            <a:r>
              <a:rPr sz="1100" i="1" spc="15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inteligencia</a:t>
            </a:r>
            <a:r>
              <a:rPr sz="1100" i="1" spc="15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artificial</a:t>
            </a:r>
            <a:r>
              <a:rPr sz="1100" i="1" spc="18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que</a:t>
            </a:r>
            <a:r>
              <a:rPr sz="1100" i="1" spc="15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no</a:t>
            </a:r>
            <a:r>
              <a:rPr sz="1100" i="1" spc="15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me</a:t>
            </a:r>
            <a:r>
              <a:rPr sz="1100" i="1" spc="16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ha</a:t>
            </a:r>
            <a:r>
              <a:rPr sz="1100" i="1" spc="15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parecido</a:t>
            </a:r>
            <a:r>
              <a:rPr sz="1100" i="1" spc="16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muy</a:t>
            </a:r>
            <a:r>
              <a:rPr sz="1100" i="1" spc="14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fiable.</a:t>
            </a:r>
            <a:r>
              <a:rPr sz="1100" i="1" spc="16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He</a:t>
            </a:r>
            <a:r>
              <a:rPr sz="1100" i="1" spc="155" dirty="0">
                <a:latin typeface="Calibri"/>
                <a:cs typeface="Calibri"/>
              </a:rPr>
              <a:t> </a:t>
            </a:r>
            <a:r>
              <a:rPr sz="1100" i="1" spc="-10" dirty="0">
                <a:latin typeface="Calibri"/>
                <a:cs typeface="Calibri"/>
              </a:rPr>
              <a:t>preferido </a:t>
            </a:r>
            <a:r>
              <a:rPr sz="1100" i="1" dirty="0">
                <a:latin typeface="Calibri"/>
                <a:cs typeface="Calibri"/>
              </a:rPr>
              <a:t>traducir</a:t>
            </a:r>
            <a:r>
              <a:rPr sz="1100" i="1" spc="-1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el</a:t>
            </a:r>
            <a:r>
              <a:rPr sz="1100" i="1" spc="-1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contenido</a:t>
            </a:r>
            <a:r>
              <a:rPr sz="1100" i="1" spc="-1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yo</a:t>
            </a:r>
            <a:r>
              <a:rPr sz="1100" i="1" spc="-10" dirty="0">
                <a:latin typeface="Calibri"/>
                <a:cs typeface="Calibri"/>
              </a:rPr>
              <a:t> mismo.</a:t>
            </a:r>
            <a:endParaRPr sz="1100">
              <a:latin typeface="Calibri"/>
              <a:cs typeface="Calibri"/>
            </a:endParaRPr>
          </a:p>
          <a:p>
            <a:pPr marL="76200" marR="68580" algn="just">
              <a:lnSpc>
                <a:spcPct val="109800"/>
              </a:lnSpc>
              <a:spcBef>
                <a:spcPts val="5"/>
              </a:spcBef>
            </a:pPr>
            <a:r>
              <a:rPr sz="1100" i="1" dirty="0">
                <a:latin typeface="Calibri"/>
                <a:cs typeface="Calibri"/>
              </a:rPr>
              <a:t>Esencialmente</a:t>
            </a:r>
            <a:r>
              <a:rPr sz="1100" i="1" spc="26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es</a:t>
            </a:r>
            <a:r>
              <a:rPr sz="1100" i="1" spc="27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un</a:t>
            </a:r>
            <a:r>
              <a:rPr sz="1100" i="1" spc="26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libro</a:t>
            </a:r>
            <a:r>
              <a:rPr sz="1100" i="1" spc="26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sobre</a:t>
            </a:r>
            <a:r>
              <a:rPr sz="1100" i="1" spc="27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los</a:t>
            </a:r>
            <a:r>
              <a:rPr sz="1100" i="1" spc="27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litigios</a:t>
            </a:r>
            <a:r>
              <a:rPr sz="1100" i="1" spc="26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e</a:t>
            </a:r>
            <a:r>
              <a:rPr sz="1100" i="1" spc="27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incidencias</a:t>
            </a:r>
            <a:r>
              <a:rPr sz="1100" i="1" spc="27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de</a:t>
            </a:r>
            <a:r>
              <a:rPr sz="1100" i="1" spc="26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las</a:t>
            </a:r>
            <a:r>
              <a:rPr sz="1100" i="1" spc="27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haciendas</a:t>
            </a:r>
            <a:r>
              <a:rPr sz="1100" i="1" spc="27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azucareras</a:t>
            </a:r>
            <a:r>
              <a:rPr sz="1100" i="1" spc="270" dirty="0">
                <a:latin typeface="Calibri"/>
                <a:cs typeface="Calibri"/>
              </a:rPr>
              <a:t> </a:t>
            </a:r>
            <a:r>
              <a:rPr sz="1100" i="1" spc="-25" dirty="0">
                <a:latin typeface="Calibri"/>
                <a:cs typeface="Calibri"/>
              </a:rPr>
              <a:t>del </a:t>
            </a:r>
            <a:r>
              <a:rPr sz="1100" i="1" dirty="0">
                <a:latin typeface="Calibri"/>
                <a:cs typeface="Calibri"/>
              </a:rPr>
              <a:t>Marquesado</a:t>
            </a:r>
            <a:r>
              <a:rPr sz="1100" i="1" spc="1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del</a:t>
            </a:r>
            <a:r>
              <a:rPr sz="1100" i="1" spc="3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Valle</a:t>
            </a:r>
            <a:r>
              <a:rPr sz="1100" i="1" spc="1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de</a:t>
            </a:r>
            <a:r>
              <a:rPr sz="1100" i="1" spc="2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Oaxaca,</a:t>
            </a:r>
            <a:r>
              <a:rPr sz="1100" i="1" spc="3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en</a:t>
            </a:r>
            <a:r>
              <a:rPr sz="1100" i="1" spc="4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la</a:t>
            </a:r>
            <a:r>
              <a:rPr sz="1100" i="1" spc="1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actual</a:t>
            </a:r>
            <a:r>
              <a:rPr sz="1100" i="1" spc="2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región</a:t>
            </a:r>
            <a:r>
              <a:rPr sz="1100" i="1" spc="1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de</a:t>
            </a:r>
            <a:r>
              <a:rPr sz="1100" i="1" spc="3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Morelos.</a:t>
            </a:r>
            <a:r>
              <a:rPr sz="1100" i="1" spc="2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Este</a:t>
            </a:r>
            <a:r>
              <a:rPr sz="1100" i="1" spc="2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marquesado</a:t>
            </a:r>
            <a:r>
              <a:rPr sz="1100" i="1" spc="3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fue</a:t>
            </a:r>
            <a:r>
              <a:rPr sz="1100" i="1" spc="30" dirty="0">
                <a:latin typeface="Calibri"/>
                <a:cs typeface="Calibri"/>
              </a:rPr>
              <a:t> </a:t>
            </a:r>
            <a:r>
              <a:rPr sz="1100" i="1" spc="-10" dirty="0">
                <a:latin typeface="Calibri"/>
                <a:cs typeface="Calibri"/>
              </a:rPr>
              <a:t>creado </a:t>
            </a:r>
            <a:r>
              <a:rPr sz="1100" i="1" dirty="0">
                <a:latin typeface="Calibri"/>
                <a:cs typeface="Calibri"/>
              </a:rPr>
              <a:t>el</a:t>
            </a:r>
            <a:r>
              <a:rPr sz="1100" i="1" spc="13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6</a:t>
            </a:r>
            <a:r>
              <a:rPr sz="1100" i="1" spc="14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de</a:t>
            </a:r>
            <a:r>
              <a:rPr sz="1100" i="1" spc="13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julio</a:t>
            </a:r>
            <a:r>
              <a:rPr sz="1100" i="1" spc="13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de</a:t>
            </a:r>
            <a:r>
              <a:rPr sz="1100" i="1" spc="12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1529</a:t>
            </a:r>
            <a:r>
              <a:rPr sz="1100" i="1" spc="13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para</a:t>
            </a:r>
            <a:r>
              <a:rPr sz="1100" i="1" spc="13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Hernán</a:t>
            </a:r>
            <a:r>
              <a:rPr sz="1100" i="1" spc="13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Cortés</a:t>
            </a:r>
            <a:r>
              <a:rPr sz="1100" i="1" spc="13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por</a:t>
            </a:r>
            <a:r>
              <a:rPr sz="1100" i="1" spc="12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Carlos</a:t>
            </a:r>
            <a:r>
              <a:rPr sz="1100" i="1" spc="12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V.</a:t>
            </a:r>
            <a:r>
              <a:rPr sz="1100" i="1" spc="13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La</a:t>
            </a:r>
            <a:r>
              <a:rPr sz="1100" i="1" spc="13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hacienda</a:t>
            </a:r>
            <a:r>
              <a:rPr sz="1100" i="1" spc="12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fue</a:t>
            </a:r>
            <a:r>
              <a:rPr sz="1100" i="1" spc="13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fundada</a:t>
            </a:r>
            <a:r>
              <a:rPr sz="1100" i="1" spc="13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por</a:t>
            </a:r>
            <a:r>
              <a:rPr sz="1100" i="1" spc="16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su</a:t>
            </a:r>
            <a:r>
              <a:rPr sz="1100" i="1" spc="135" dirty="0">
                <a:latin typeface="Calibri"/>
                <a:cs typeface="Calibri"/>
              </a:rPr>
              <a:t> </a:t>
            </a:r>
            <a:r>
              <a:rPr sz="1100" i="1" spc="-20" dirty="0">
                <a:latin typeface="Calibri"/>
                <a:cs typeface="Calibri"/>
              </a:rPr>
              <a:t>hijo </a:t>
            </a:r>
            <a:r>
              <a:rPr sz="1100" i="1" dirty="0">
                <a:latin typeface="Calibri"/>
                <a:cs typeface="Calibri"/>
              </a:rPr>
              <a:t>legítimo</a:t>
            </a:r>
            <a:r>
              <a:rPr sz="1100" i="1" spc="13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Martín</a:t>
            </a:r>
            <a:r>
              <a:rPr sz="1100" i="1" spc="13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Cortes</a:t>
            </a:r>
            <a:r>
              <a:rPr sz="1100" i="1" spc="15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(1532</a:t>
            </a:r>
            <a:r>
              <a:rPr sz="1100" i="1" spc="14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–</a:t>
            </a:r>
            <a:r>
              <a:rPr sz="1100" i="1" spc="13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1589),</a:t>
            </a:r>
            <a:r>
              <a:rPr sz="1100" i="1" spc="13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para</a:t>
            </a:r>
            <a:r>
              <a:rPr sz="1100" i="1" spc="14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el</a:t>
            </a:r>
            <a:r>
              <a:rPr sz="1100" i="1" spc="13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aprovechamiento</a:t>
            </a:r>
            <a:r>
              <a:rPr sz="1100" i="1" spc="14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de</a:t>
            </a:r>
            <a:r>
              <a:rPr sz="1100" i="1" spc="15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los</a:t>
            </a:r>
            <a:r>
              <a:rPr sz="1100" i="1" spc="14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abundantes</a:t>
            </a:r>
            <a:r>
              <a:rPr sz="1100" i="1" spc="135" dirty="0">
                <a:latin typeface="Calibri"/>
                <a:cs typeface="Calibri"/>
              </a:rPr>
              <a:t> </a:t>
            </a:r>
            <a:r>
              <a:rPr sz="1100" i="1" spc="-10" dirty="0">
                <a:latin typeface="Calibri"/>
                <a:cs typeface="Calibri"/>
              </a:rPr>
              <a:t>recursos </a:t>
            </a:r>
            <a:r>
              <a:rPr sz="1100" i="1" dirty="0">
                <a:latin typeface="Calibri"/>
                <a:cs typeface="Calibri"/>
              </a:rPr>
              <a:t>naturales.</a:t>
            </a:r>
            <a:r>
              <a:rPr sz="1100" i="1" spc="17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28</a:t>
            </a:r>
            <a:r>
              <a:rPr sz="1100" i="1" spc="17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años</a:t>
            </a:r>
            <a:r>
              <a:rPr sz="1100" i="1" spc="18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después</a:t>
            </a:r>
            <a:r>
              <a:rPr sz="1100" i="1" spc="18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de</a:t>
            </a:r>
            <a:r>
              <a:rPr sz="1100" i="1" spc="18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su</a:t>
            </a:r>
            <a:r>
              <a:rPr sz="1100" i="1" spc="17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muerte,</a:t>
            </a:r>
            <a:r>
              <a:rPr sz="1100" i="1" spc="16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el</a:t>
            </a:r>
            <a:r>
              <a:rPr sz="1100" i="1" spc="180" dirty="0"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080809"/>
                </a:solidFill>
                <a:latin typeface="Calibri"/>
                <a:cs typeface="Calibri"/>
              </a:rPr>
              <a:t>29</a:t>
            </a:r>
            <a:r>
              <a:rPr sz="1100" i="1" spc="180" dirty="0">
                <a:solidFill>
                  <a:srgbClr val="080809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080809"/>
                </a:solidFill>
                <a:latin typeface="Calibri"/>
                <a:cs typeface="Calibri"/>
              </a:rPr>
              <a:t>de</a:t>
            </a:r>
            <a:r>
              <a:rPr sz="1100" i="1" spc="165" dirty="0">
                <a:solidFill>
                  <a:srgbClr val="080809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080809"/>
                </a:solidFill>
                <a:latin typeface="Calibri"/>
                <a:cs typeface="Calibri"/>
              </a:rPr>
              <a:t>julio</a:t>
            </a:r>
            <a:r>
              <a:rPr sz="1100" i="1" spc="175" dirty="0">
                <a:solidFill>
                  <a:srgbClr val="080809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080809"/>
                </a:solidFill>
                <a:latin typeface="Calibri"/>
                <a:cs typeface="Calibri"/>
              </a:rPr>
              <a:t>de</a:t>
            </a:r>
            <a:r>
              <a:rPr sz="1100" i="1" spc="180" dirty="0">
                <a:solidFill>
                  <a:srgbClr val="080809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080809"/>
                </a:solidFill>
                <a:latin typeface="Calibri"/>
                <a:cs typeface="Calibri"/>
              </a:rPr>
              <a:t>1617,</a:t>
            </a:r>
            <a:r>
              <a:rPr sz="1100" i="1" spc="190" dirty="0">
                <a:solidFill>
                  <a:srgbClr val="080809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080809"/>
                </a:solidFill>
                <a:latin typeface="Calibri"/>
                <a:cs typeface="Calibri"/>
              </a:rPr>
              <a:t>sus</a:t>
            </a:r>
            <a:r>
              <a:rPr sz="1100" i="1" spc="180" dirty="0">
                <a:solidFill>
                  <a:srgbClr val="080809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080809"/>
                </a:solidFill>
                <a:latin typeface="Calibri"/>
                <a:cs typeface="Calibri"/>
              </a:rPr>
              <a:t>herederos</a:t>
            </a:r>
            <a:r>
              <a:rPr sz="1100" i="1" spc="180" dirty="0">
                <a:solidFill>
                  <a:srgbClr val="080809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080809"/>
                </a:solidFill>
                <a:latin typeface="Calibri"/>
                <a:cs typeface="Calibri"/>
              </a:rPr>
              <a:t>otorgan</a:t>
            </a:r>
            <a:r>
              <a:rPr sz="1100" i="1" spc="175" dirty="0">
                <a:solidFill>
                  <a:srgbClr val="080809"/>
                </a:solidFill>
                <a:latin typeface="Calibri"/>
                <a:cs typeface="Calibri"/>
              </a:rPr>
              <a:t> </a:t>
            </a:r>
            <a:r>
              <a:rPr sz="1100" i="1" spc="-50" dirty="0">
                <a:solidFill>
                  <a:srgbClr val="080809"/>
                </a:solidFill>
                <a:latin typeface="Calibri"/>
                <a:cs typeface="Calibri"/>
              </a:rPr>
              <a:t>a</a:t>
            </a:r>
            <a:r>
              <a:rPr sz="1100" i="1" dirty="0">
                <a:solidFill>
                  <a:srgbClr val="080809"/>
                </a:solidFill>
                <a:latin typeface="Calibri"/>
                <a:cs typeface="Calibri"/>
              </a:rPr>
              <a:t> Francisco</a:t>
            </a:r>
            <a:r>
              <a:rPr sz="1100" i="1" spc="190" dirty="0">
                <a:solidFill>
                  <a:srgbClr val="080809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080809"/>
                </a:solidFill>
                <a:latin typeface="Calibri"/>
                <a:cs typeface="Calibri"/>
              </a:rPr>
              <a:t>Barbero,</a:t>
            </a:r>
            <a:r>
              <a:rPr sz="1100" i="1" spc="185" dirty="0">
                <a:solidFill>
                  <a:srgbClr val="080809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080809"/>
                </a:solidFill>
                <a:latin typeface="Calibri"/>
                <a:cs typeface="Calibri"/>
              </a:rPr>
              <a:t>un</a:t>
            </a:r>
            <a:r>
              <a:rPr sz="1100" i="1" spc="190" dirty="0">
                <a:solidFill>
                  <a:srgbClr val="080809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080809"/>
                </a:solidFill>
                <a:latin typeface="Calibri"/>
                <a:cs typeface="Calibri"/>
              </a:rPr>
              <a:t>llano</a:t>
            </a:r>
            <a:r>
              <a:rPr sz="1100" i="1" spc="195" dirty="0">
                <a:solidFill>
                  <a:srgbClr val="080809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080809"/>
                </a:solidFill>
                <a:latin typeface="Calibri"/>
                <a:cs typeface="Calibri"/>
              </a:rPr>
              <a:t>de</a:t>
            </a:r>
            <a:r>
              <a:rPr sz="1100" i="1" spc="195" dirty="0">
                <a:solidFill>
                  <a:srgbClr val="080809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080809"/>
                </a:solidFill>
                <a:latin typeface="Calibri"/>
                <a:cs typeface="Calibri"/>
              </a:rPr>
              <a:t>estancia</a:t>
            </a:r>
            <a:r>
              <a:rPr sz="1100" i="1" spc="190" dirty="0">
                <a:solidFill>
                  <a:srgbClr val="080809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080809"/>
                </a:solidFill>
                <a:latin typeface="Calibri"/>
                <a:cs typeface="Calibri"/>
              </a:rPr>
              <a:t>en</a:t>
            </a:r>
            <a:r>
              <a:rPr sz="1100" i="1" spc="180" dirty="0">
                <a:solidFill>
                  <a:srgbClr val="080809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080809"/>
                </a:solidFill>
                <a:latin typeface="Calibri"/>
                <a:cs typeface="Calibri"/>
              </a:rPr>
              <a:t>Copaltepeque</a:t>
            </a:r>
            <a:r>
              <a:rPr sz="1100" i="1" spc="200" dirty="0">
                <a:solidFill>
                  <a:srgbClr val="080809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080809"/>
                </a:solidFill>
                <a:latin typeface="Calibri"/>
                <a:cs typeface="Calibri"/>
              </a:rPr>
              <a:t>con</a:t>
            </a:r>
            <a:r>
              <a:rPr sz="1100" i="1" spc="190" dirty="0">
                <a:solidFill>
                  <a:srgbClr val="080809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080809"/>
                </a:solidFill>
                <a:latin typeface="Calibri"/>
                <a:cs typeface="Calibri"/>
              </a:rPr>
              <a:t>1,755</a:t>
            </a:r>
            <a:r>
              <a:rPr sz="1100" i="1" spc="185" dirty="0">
                <a:solidFill>
                  <a:srgbClr val="080809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080809"/>
                </a:solidFill>
                <a:latin typeface="Calibri"/>
                <a:cs typeface="Calibri"/>
              </a:rPr>
              <a:t>hectáreas.</a:t>
            </a:r>
            <a:r>
              <a:rPr sz="1100" i="1" spc="195" dirty="0">
                <a:solidFill>
                  <a:srgbClr val="080809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080809"/>
                </a:solidFill>
                <a:latin typeface="Calibri"/>
                <a:cs typeface="Calibri"/>
              </a:rPr>
              <a:t>Ahí</a:t>
            </a:r>
            <a:r>
              <a:rPr sz="1100" i="1" spc="190" dirty="0">
                <a:solidFill>
                  <a:srgbClr val="080809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080809"/>
                </a:solidFill>
                <a:latin typeface="Calibri"/>
                <a:cs typeface="Calibri"/>
              </a:rPr>
              <a:t>nace</a:t>
            </a:r>
            <a:r>
              <a:rPr sz="1100" i="1" spc="175" dirty="0">
                <a:solidFill>
                  <a:srgbClr val="080809"/>
                </a:solidFill>
                <a:latin typeface="Calibri"/>
                <a:cs typeface="Calibri"/>
              </a:rPr>
              <a:t> </a:t>
            </a:r>
            <a:r>
              <a:rPr sz="1100" i="1" spc="-25" dirty="0">
                <a:solidFill>
                  <a:srgbClr val="080809"/>
                </a:solidFill>
                <a:latin typeface="Calibri"/>
                <a:cs typeface="Calibri"/>
              </a:rPr>
              <a:t>el </a:t>
            </a:r>
            <a:r>
              <a:rPr sz="1100" i="1" dirty="0">
                <a:solidFill>
                  <a:srgbClr val="080809"/>
                </a:solidFill>
                <a:latin typeface="Calibri"/>
                <a:cs typeface="Calibri"/>
              </a:rPr>
              <a:t>trapiche</a:t>
            </a:r>
            <a:r>
              <a:rPr sz="1100" i="1" spc="70" dirty="0">
                <a:solidFill>
                  <a:srgbClr val="080809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080809"/>
                </a:solidFill>
                <a:latin typeface="Calibri"/>
                <a:cs typeface="Calibri"/>
              </a:rPr>
              <a:t>que</a:t>
            </a:r>
            <a:r>
              <a:rPr sz="1100" i="1" spc="75" dirty="0">
                <a:solidFill>
                  <a:srgbClr val="080809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080809"/>
                </a:solidFill>
                <a:latin typeface="Calibri"/>
                <a:cs typeface="Calibri"/>
              </a:rPr>
              <a:t>se</a:t>
            </a:r>
            <a:r>
              <a:rPr sz="1100" i="1" spc="75" dirty="0">
                <a:solidFill>
                  <a:srgbClr val="080809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080809"/>
                </a:solidFill>
                <a:latin typeface="Calibri"/>
                <a:cs typeface="Calibri"/>
              </a:rPr>
              <a:t>convertiría</a:t>
            </a:r>
            <a:r>
              <a:rPr sz="1100" i="1" spc="55" dirty="0">
                <a:solidFill>
                  <a:srgbClr val="080809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080809"/>
                </a:solidFill>
                <a:latin typeface="Calibri"/>
                <a:cs typeface="Calibri"/>
              </a:rPr>
              <a:t>en</a:t>
            </a:r>
            <a:r>
              <a:rPr sz="1100" i="1" spc="70" dirty="0">
                <a:solidFill>
                  <a:srgbClr val="080809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080809"/>
                </a:solidFill>
                <a:latin typeface="Calibri"/>
                <a:cs typeface="Calibri"/>
              </a:rPr>
              <a:t>la</a:t>
            </a:r>
            <a:r>
              <a:rPr sz="1100" i="1" spc="70" dirty="0">
                <a:solidFill>
                  <a:srgbClr val="080809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080809"/>
                </a:solidFill>
                <a:latin typeface="Calibri"/>
                <a:cs typeface="Calibri"/>
              </a:rPr>
              <a:t>Hacienda</a:t>
            </a:r>
            <a:r>
              <a:rPr sz="1100" i="1" spc="70" dirty="0">
                <a:solidFill>
                  <a:srgbClr val="080809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080809"/>
                </a:solidFill>
                <a:latin typeface="Calibri"/>
                <a:cs typeface="Calibri"/>
              </a:rPr>
              <a:t>de</a:t>
            </a:r>
            <a:r>
              <a:rPr sz="1100" i="1" spc="75" dirty="0">
                <a:solidFill>
                  <a:srgbClr val="080809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080809"/>
                </a:solidFill>
                <a:latin typeface="Calibri"/>
                <a:cs typeface="Calibri"/>
              </a:rPr>
              <a:t>Nuestra</a:t>
            </a:r>
            <a:r>
              <a:rPr sz="1100" i="1" spc="70" dirty="0">
                <a:solidFill>
                  <a:srgbClr val="080809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080809"/>
                </a:solidFill>
                <a:latin typeface="Calibri"/>
                <a:cs typeface="Calibri"/>
              </a:rPr>
              <a:t>Señora</a:t>
            </a:r>
            <a:r>
              <a:rPr sz="1100" i="1" spc="70" dirty="0">
                <a:solidFill>
                  <a:srgbClr val="080809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080809"/>
                </a:solidFill>
                <a:latin typeface="Calibri"/>
                <a:cs typeface="Calibri"/>
              </a:rPr>
              <a:t>de</a:t>
            </a:r>
            <a:r>
              <a:rPr sz="1100" i="1" spc="75" dirty="0">
                <a:solidFill>
                  <a:srgbClr val="080809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080809"/>
                </a:solidFill>
                <a:latin typeface="Calibri"/>
                <a:cs typeface="Calibri"/>
              </a:rPr>
              <a:t>la</a:t>
            </a:r>
            <a:r>
              <a:rPr sz="1100" i="1" spc="70" dirty="0">
                <a:solidFill>
                  <a:srgbClr val="080809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080809"/>
                </a:solidFill>
                <a:latin typeface="Calibri"/>
                <a:cs typeface="Calibri"/>
              </a:rPr>
              <a:t>Concepción</a:t>
            </a:r>
            <a:r>
              <a:rPr sz="1050" i="1" baseline="31746" dirty="0">
                <a:solidFill>
                  <a:srgbClr val="080809"/>
                </a:solidFill>
                <a:latin typeface="Calibri"/>
                <a:cs typeface="Calibri"/>
                <a:hlinkClick r:id="rId2" action="ppaction://hlinksldjump"/>
              </a:rPr>
              <a:t>2</a:t>
            </a:r>
            <a:r>
              <a:rPr sz="1100" i="1" dirty="0">
                <a:solidFill>
                  <a:srgbClr val="080809"/>
                </a:solidFill>
                <a:latin typeface="Calibri"/>
                <a:cs typeface="Calibri"/>
                <a:hlinkClick r:id="rId2" action="ppaction://hlinksldjump"/>
              </a:rPr>
              <a:t>.</a:t>
            </a:r>
            <a:r>
              <a:rPr sz="1100" i="1" spc="70" dirty="0">
                <a:solidFill>
                  <a:srgbClr val="080809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080809"/>
                </a:solidFill>
                <a:latin typeface="Calibri"/>
                <a:cs typeface="Calibri"/>
              </a:rPr>
              <a:t>Para</a:t>
            </a:r>
            <a:r>
              <a:rPr sz="1100" i="1" spc="70" dirty="0">
                <a:solidFill>
                  <a:srgbClr val="080809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080809"/>
                </a:solidFill>
                <a:latin typeface="Calibri"/>
                <a:cs typeface="Calibri"/>
              </a:rPr>
              <a:t>el</a:t>
            </a:r>
            <a:r>
              <a:rPr sz="1100" i="1" spc="75" dirty="0">
                <a:solidFill>
                  <a:srgbClr val="080809"/>
                </a:solidFill>
                <a:latin typeface="Calibri"/>
                <a:cs typeface="Calibri"/>
              </a:rPr>
              <a:t> </a:t>
            </a:r>
            <a:r>
              <a:rPr sz="1100" i="1" spc="-10" dirty="0">
                <a:solidFill>
                  <a:srgbClr val="080809"/>
                </a:solidFill>
                <a:latin typeface="Calibri"/>
                <a:cs typeface="Calibri"/>
              </a:rPr>
              <a:t>siglo </a:t>
            </a:r>
            <a:r>
              <a:rPr sz="1100" i="1" dirty="0">
                <a:solidFill>
                  <a:srgbClr val="080809"/>
                </a:solidFill>
                <a:latin typeface="Calibri"/>
                <a:cs typeface="Calibri"/>
              </a:rPr>
              <a:t>XVIII</a:t>
            </a:r>
            <a:r>
              <a:rPr sz="1100" i="1" spc="30" dirty="0">
                <a:solidFill>
                  <a:srgbClr val="080809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080809"/>
                </a:solidFill>
                <a:latin typeface="Calibri"/>
                <a:cs typeface="Calibri"/>
              </a:rPr>
              <a:t>ya</a:t>
            </a:r>
            <a:r>
              <a:rPr sz="1100" i="1" spc="30" dirty="0">
                <a:solidFill>
                  <a:srgbClr val="080809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080809"/>
                </a:solidFill>
                <a:latin typeface="Calibri"/>
                <a:cs typeface="Calibri"/>
              </a:rPr>
              <a:t>era</a:t>
            </a:r>
            <a:r>
              <a:rPr sz="1100" i="1" spc="35" dirty="0">
                <a:solidFill>
                  <a:srgbClr val="080809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080809"/>
                </a:solidFill>
                <a:latin typeface="Calibri"/>
                <a:cs typeface="Calibri"/>
              </a:rPr>
              <a:t>Ingenio</a:t>
            </a:r>
            <a:r>
              <a:rPr sz="1100" i="1" spc="35" dirty="0">
                <a:solidFill>
                  <a:srgbClr val="080809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080809"/>
                </a:solidFill>
                <a:latin typeface="Calibri"/>
                <a:cs typeface="Calibri"/>
              </a:rPr>
              <a:t>azucarero:</a:t>
            </a:r>
            <a:r>
              <a:rPr sz="1100" i="1" spc="30" dirty="0">
                <a:solidFill>
                  <a:srgbClr val="080809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080809"/>
                </a:solidFill>
                <a:latin typeface="Calibri"/>
                <a:cs typeface="Calibri"/>
              </a:rPr>
              <a:t>12</a:t>
            </a:r>
            <a:r>
              <a:rPr sz="1100" i="1" spc="35" dirty="0">
                <a:solidFill>
                  <a:srgbClr val="080809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080809"/>
                </a:solidFill>
                <a:latin typeface="Calibri"/>
                <a:cs typeface="Calibri"/>
              </a:rPr>
              <a:t>mil</a:t>
            </a:r>
            <a:r>
              <a:rPr sz="1100" i="1" spc="35" dirty="0">
                <a:solidFill>
                  <a:srgbClr val="080809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080809"/>
                </a:solidFill>
                <a:latin typeface="Calibri"/>
                <a:cs typeface="Calibri"/>
              </a:rPr>
              <a:t>hectáreas,</a:t>
            </a:r>
            <a:r>
              <a:rPr sz="1100" i="1" spc="35" dirty="0">
                <a:solidFill>
                  <a:srgbClr val="080809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080809"/>
                </a:solidFill>
                <a:latin typeface="Calibri"/>
                <a:cs typeface="Calibri"/>
              </a:rPr>
              <a:t>con</a:t>
            </a:r>
            <a:r>
              <a:rPr sz="1100" i="1" spc="15" dirty="0">
                <a:solidFill>
                  <a:srgbClr val="080809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080809"/>
                </a:solidFill>
                <a:latin typeface="Calibri"/>
                <a:cs typeface="Calibri"/>
              </a:rPr>
              <a:t>trapiches</a:t>
            </a:r>
            <a:r>
              <a:rPr sz="1100" i="1" spc="40" dirty="0">
                <a:solidFill>
                  <a:srgbClr val="080809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080809"/>
                </a:solidFill>
                <a:latin typeface="Calibri"/>
                <a:cs typeface="Calibri"/>
              </a:rPr>
              <a:t>satélites</a:t>
            </a:r>
            <a:r>
              <a:rPr sz="1100" i="1" spc="35" dirty="0">
                <a:solidFill>
                  <a:srgbClr val="080809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080809"/>
                </a:solidFill>
                <a:latin typeface="Calibri"/>
                <a:cs typeface="Calibri"/>
              </a:rPr>
              <a:t>como</a:t>
            </a:r>
            <a:r>
              <a:rPr sz="1100" i="1" spc="35" dirty="0">
                <a:solidFill>
                  <a:srgbClr val="080809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080809"/>
                </a:solidFill>
                <a:latin typeface="Calibri"/>
                <a:cs typeface="Calibri"/>
              </a:rPr>
              <a:t>Rivas,</a:t>
            </a:r>
            <a:r>
              <a:rPr sz="1100" i="1" spc="40" dirty="0">
                <a:solidFill>
                  <a:srgbClr val="080809"/>
                </a:solidFill>
                <a:latin typeface="Calibri"/>
                <a:cs typeface="Calibri"/>
              </a:rPr>
              <a:t> </a:t>
            </a:r>
            <a:r>
              <a:rPr sz="1100" i="1" spc="-10" dirty="0">
                <a:solidFill>
                  <a:srgbClr val="080809"/>
                </a:solidFill>
                <a:latin typeface="Calibri"/>
                <a:cs typeface="Calibri"/>
              </a:rPr>
              <a:t>Tomalaca </a:t>
            </a:r>
            <a:r>
              <a:rPr sz="1100" i="1" dirty="0">
                <a:solidFill>
                  <a:srgbClr val="080809"/>
                </a:solidFill>
                <a:latin typeface="Calibri"/>
                <a:cs typeface="Calibri"/>
              </a:rPr>
              <a:t>y</a:t>
            </a:r>
            <a:r>
              <a:rPr sz="1100" i="1" spc="-15" dirty="0">
                <a:solidFill>
                  <a:srgbClr val="080809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080809"/>
                </a:solidFill>
                <a:latin typeface="Calibri"/>
                <a:cs typeface="Calibri"/>
              </a:rPr>
              <a:t>San</a:t>
            </a:r>
            <a:r>
              <a:rPr sz="1100" i="1" spc="-15" dirty="0">
                <a:solidFill>
                  <a:srgbClr val="080809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080809"/>
                </a:solidFill>
                <a:latin typeface="Calibri"/>
                <a:cs typeface="Calibri"/>
              </a:rPr>
              <a:t>José.</a:t>
            </a:r>
            <a:r>
              <a:rPr sz="1100" i="1" spc="-15" dirty="0">
                <a:solidFill>
                  <a:srgbClr val="080809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080809"/>
                </a:solidFill>
                <a:latin typeface="Calibri"/>
                <a:cs typeface="Calibri"/>
              </a:rPr>
              <a:t>Azúcar,</a:t>
            </a:r>
            <a:r>
              <a:rPr sz="1100" i="1" spc="-25" dirty="0">
                <a:solidFill>
                  <a:srgbClr val="080809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080809"/>
                </a:solidFill>
                <a:latin typeface="Calibri"/>
                <a:cs typeface="Calibri"/>
              </a:rPr>
              <a:t>arroz,</a:t>
            </a:r>
            <a:r>
              <a:rPr sz="1100" i="1" spc="-15" dirty="0">
                <a:solidFill>
                  <a:srgbClr val="080809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080809"/>
                </a:solidFill>
                <a:latin typeface="Calibri"/>
                <a:cs typeface="Calibri"/>
              </a:rPr>
              <a:t>alcohol,</a:t>
            </a:r>
            <a:r>
              <a:rPr sz="1100" i="1" spc="-15" dirty="0">
                <a:solidFill>
                  <a:srgbClr val="080809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080809"/>
                </a:solidFill>
                <a:latin typeface="Calibri"/>
                <a:cs typeface="Calibri"/>
              </a:rPr>
              <a:t>maíz</a:t>
            </a:r>
            <a:r>
              <a:rPr sz="1100" i="1" spc="-15" dirty="0">
                <a:solidFill>
                  <a:srgbClr val="080809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080809"/>
                </a:solidFill>
                <a:latin typeface="Calibri"/>
                <a:cs typeface="Calibri"/>
              </a:rPr>
              <a:t>y</a:t>
            </a:r>
            <a:r>
              <a:rPr sz="1100" i="1" spc="-15" dirty="0">
                <a:solidFill>
                  <a:srgbClr val="080809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080809"/>
                </a:solidFill>
                <a:latin typeface="Calibri"/>
                <a:cs typeface="Calibri"/>
              </a:rPr>
              <a:t>ganado</a:t>
            </a:r>
            <a:r>
              <a:rPr sz="1100" i="1" spc="-15" dirty="0">
                <a:solidFill>
                  <a:srgbClr val="080809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080809"/>
                </a:solidFill>
                <a:latin typeface="Calibri"/>
                <a:cs typeface="Calibri"/>
              </a:rPr>
              <a:t>para</a:t>
            </a:r>
            <a:r>
              <a:rPr sz="1100" i="1" spc="-25" dirty="0">
                <a:solidFill>
                  <a:srgbClr val="080809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080809"/>
                </a:solidFill>
                <a:latin typeface="Calibri"/>
                <a:cs typeface="Calibri"/>
              </a:rPr>
              <a:t>todo</a:t>
            </a:r>
            <a:r>
              <a:rPr sz="1100" i="1" spc="-15" dirty="0">
                <a:solidFill>
                  <a:srgbClr val="080809"/>
                </a:solidFill>
                <a:latin typeface="Calibri"/>
                <a:cs typeface="Calibri"/>
              </a:rPr>
              <a:t> </a:t>
            </a:r>
            <a:r>
              <a:rPr sz="1100" i="1" dirty="0">
                <a:solidFill>
                  <a:srgbClr val="080809"/>
                </a:solidFill>
                <a:latin typeface="Calibri"/>
                <a:cs typeface="Calibri"/>
              </a:rPr>
              <a:t>el</a:t>
            </a:r>
            <a:r>
              <a:rPr sz="1100" i="1" spc="-15" dirty="0">
                <a:solidFill>
                  <a:srgbClr val="080809"/>
                </a:solidFill>
                <a:latin typeface="Calibri"/>
                <a:cs typeface="Calibri"/>
              </a:rPr>
              <a:t> </a:t>
            </a:r>
            <a:r>
              <a:rPr sz="1100" i="1" spc="-10" dirty="0">
                <a:solidFill>
                  <a:srgbClr val="080809"/>
                </a:solidFill>
                <a:latin typeface="Calibri"/>
                <a:cs typeface="Calibri"/>
              </a:rPr>
              <a:t>virreinato.</a:t>
            </a:r>
            <a:endParaRPr sz="1100">
              <a:latin typeface="Calibri"/>
              <a:cs typeface="Calibri"/>
            </a:endParaRPr>
          </a:p>
          <a:p>
            <a:pPr marL="76200" marR="70485" indent="448945" algn="just">
              <a:lnSpc>
                <a:spcPct val="109700"/>
              </a:lnSpc>
              <a:spcBef>
                <a:spcPts val="5"/>
              </a:spcBef>
            </a:pPr>
            <a:r>
              <a:rPr sz="1100" i="1" dirty="0">
                <a:latin typeface="Calibri"/>
                <a:cs typeface="Calibri"/>
              </a:rPr>
              <a:t>Las</a:t>
            </a:r>
            <a:r>
              <a:rPr sz="1100" i="1" spc="21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diligencias</a:t>
            </a:r>
            <a:r>
              <a:rPr sz="1100" i="1" spc="21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hechas</a:t>
            </a:r>
            <a:r>
              <a:rPr sz="1100" i="1" spc="21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por</a:t>
            </a:r>
            <a:r>
              <a:rPr sz="1100" i="1" spc="204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Fray</a:t>
            </a:r>
            <a:r>
              <a:rPr sz="1100" i="1" spc="204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Gregorio</a:t>
            </a:r>
            <a:r>
              <a:rPr sz="1100" i="1" spc="204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son</a:t>
            </a:r>
            <a:r>
              <a:rPr sz="1100" i="1" spc="21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principalmente</a:t>
            </a:r>
            <a:r>
              <a:rPr sz="1100" i="1" spc="21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realizadas,</a:t>
            </a:r>
            <a:r>
              <a:rPr sz="1100" i="1" spc="21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no</a:t>
            </a:r>
            <a:r>
              <a:rPr sz="1100" i="1" spc="204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para</a:t>
            </a:r>
            <a:r>
              <a:rPr sz="1100" i="1" spc="210" dirty="0">
                <a:latin typeface="Calibri"/>
                <a:cs typeface="Calibri"/>
              </a:rPr>
              <a:t> </a:t>
            </a:r>
            <a:r>
              <a:rPr sz="1100" i="1" spc="-25" dirty="0">
                <a:latin typeface="Calibri"/>
                <a:cs typeface="Calibri"/>
              </a:rPr>
              <a:t>lo </a:t>
            </a:r>
            <a:r>
              <a:rPr sz="1100" i="1" dirty="0">
                <a:latin typeface="Calibri"/>
                <a:cs typeface="Calibri"/>
              </a:rPr>
              <a:t>penal,</a:t>
            </a:r>
            <a:r>
              <a:rPr sz="1100" i="1" spc="6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eso</a:t>
            </a:r>
            <a:r>
              <a:rPr sz="1100" i="1" spc="7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sería</a:t>
            </a:r>
            <a:r>
              <a:rPr sz="1100" i="1" spc="6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competencia</a:t>
            </a:r>
            <a:r>
              <a:rPr sz="1100" i="1" spc="6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de</a:t>
            </a:r>
            <a:r>
              <a:rPr sz="1100" i="1" spc="6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otros,</a:t>
            </a:r>
            <a:r>
              <a:rPr sz="1100" i="1" spc="7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sino</a:t>
            </a:r>
            <a:r>
              <a:rPr sz="1100" i="1" spc="5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salvar</a:t>
            </a:r>
            <a:r>
              <a:rPr sz="1100" i="1" spc="7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los</a:t>
            </a:r>
            <a:r>
              <a:rPr sz="1100" i="1" spc="7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dineros</a:t>
            </a:r>
            <a:r>
              <a:rPr sz="1100" i="1" spc="5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de</a:t>
            </a:r>
            <a:r>
              <a:rPr sz="1100" i="1" spc="6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los</a:t>
            </a:r>
            <a:r>
              <a:rPr sz="1100" i="1" spc="6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inversores,</a:t>
            </a:r>
            <a:r>
              <a:rPr sz="1100" i="1" spc="6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de</a:t>
            </a:r>
            <a:r>
              <a:rPr sz="1100" i="1" spc="7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la</a:t>
            </a:r>
            <a:r>
              <a:rPr sz="1100" i="1" spc="6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iglesia</a:t>
            </a:r>
            <a:r>
              <a:rPr sz="1100" i="1" spc="60" dirty="0">
                <a:latin typeface="Calibri"/>
                <a:cs typeface="Calibri"/>
              </a:rPr>
              <a:t> </a:t>
            </a:r>
            <a:r>
              <a:rPr sz="1100" i="1" spc="-50" dirty="0">
                <a:latin typeface="Calibri"/>
                <a:cs typeface="Calibri"/>
              </a:rPr>
              <a:t>y</a:t>
            </a:r>
            <a:r>
              <a:rPr sz="1100" i="1" dirty="0">
                <a:latin typeface="Calibri"/>
                <a:cs typeface="Calibri"/>
              </a:rPr>
              <a:t> del</a:t>
            </a:r>
            <a:r>
              <a:rPr sz="1100" i="1" spc="-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fisco.</a:t>
            </a:r>
            <a:r>
              <a:rPr sz="1100" i="1" spc="-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Si era intencionado</a:t>
            </a:r>
            <a:r>
              <a:rPr sz="1100" i="1" spc="-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o accidental era una cuestión</a:t>
            </a:r>
            <a:r>
              <a:rPr sz="1100" i="1" spc="-1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capital, pues</a:t>
            </a:r>
            <a:r>
              <a:rPr sz="1100" i="1" spc="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del resultado</a:t>
            </a:r>
            <a:r>
              <a:rPr sz="1100" i="1" spc="-5" dirty="0">
                <a:latin typeface="Calibri"/>
                <a:cs typeface="Calibri"/>
              </a:rPr>
              <a:t> </a:t>
            </a:r>
            <a:r>
              <a:rPr sz="1100" i="1" spc="-10" dirty="0">
                <a:latin typeface="Calibri"/>
                <a:cs typeface="Calibri"/>
              </a:rPr>
              <a:t>dependía </a:t>
            </a:r>
            <a:r>
              <a:rPr sz="1100" i="1" dirty="0">
                <a:latin typeface="Calibri"/>
                <a:cs typeface="Calibri"/>
              </a:rPr>
              <a:t>el</a:t>
            </a:r>
            <a:r>
              <a:rPr sz="1100" i="1" spc="2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futuro</a:t>
            </a:r>
            <a:r>
              <a:rPr sz="1100" i="1" spc="1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de</a:t>
            </a:r>
            <a:r>
              <a:rPr sz="1100" i="1" spc="1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la</a:t>
            </a:r>
            <a:r>
              <a:rPr sz="1100" i="1" spc="2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hacienda.</a:t>
            </a:r>
            <a:r>
              <a:rPr sz="1100" i="1" spc="2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En</a:t>
            </a:r>
            <a:r>
              <a:rPr sz="1100" i="1" spc="2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este</a:t>
            </a:r>
            <a:r>
              <a:rPr sz="1100" i="1" spc="1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caso</a:t>
            </a:r>
            <a:r>
              <a:rPr sz="1100" i="1" spc="1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parece</a:t>
            </a:r>
            <a:r>
              <a:rPr sz="1100" i="1" spc="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claro</a:t>
            </a:r>
            <a:r>
              <a:rPr sz="1100" i="1" spc="1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que</a:t>
            </a:r>
            <a:r>
              <a:rPr sz="1100" i="1" spc="2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no</a:t>
            </a:r>
            <a:r>
              <a:rPr sz="1100" i="1" spc="2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fue</a:t>
            </a:r>
            <a:r>
              <a:rPr sz="1100" i="1" spc="1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intencionado</a:t>
            </a:r>
            <a:r>
              <a:rPr sz="1100" i="1" spc="2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directamente,</a:t>
            </a:r>
            <a:r>
              <a:rPr sz="1100" i="1" spc="15" dirty="0">
                <a:latin typeface="Calibri"/>
                <a:cs typeface="Calibri"/>
              </a:rPr>
              <a:t> </a:t>
            </a:r>
            <a:r>
              <a:rPr sz="1100" i="1" spc="-20" dirty="0">
                <a:latin typeface="Calibri"/>
                <a:cs typeface="Calibri"/>
              </a:rPr>
              <a:t>pero </a:t>
            </a:r>
            <a:r>
              <a:rPr sz="1100" i="1" dirty="0">
                <a:latin typeface="Calibri"/>
                <a:cs typeface="Calibri"/>
              </a:rPr>
              <a:t>pudo</a:t>
            </a:r>
            <a:r>
              <a:rPr sz="1100" i="1" spc="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serlo por</a:t>
            </a:r>
            <a:r>
              <a:rPr sz="1100" i="1" spc="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la</a:t>
            </a:r>
            <a:r>
              <a:rPr sz="1100" i="1" spc="1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desidia y mala</a:t>
            </a:r>
            <a:r>
              <a:rPr sz="1100" i="1" spc="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gestión de</a:t>
            </a:r>
            <a:r>
              <a:rPr sz="1100" i="1" spc="1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los</a:t>
            </a:r>
            <a:r>
              <a:rPr sz="1100" i="1" spc="1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dueños</a:t>
            </a:r>
            <a:r>
              <a:rPr sz="1100" i="1" spc="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y</a:t>
            </a:r>
            <a:r>
              <a:rPr sz="1100" i="1" spc="1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gestores.</a:t>
            </a:r>
            <a:r>
              <a:rPr sz="1100" i="1" spc="1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Aunque</a:t>
            </a:r>
            <a:r>
              <a:rPr sz="1100" i="1" spc="1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hay que</a:t>
            </a:r>
            <a:r>
              <a:rPr sz="1100" i="1" spc="1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apuntar</a:t>
            </a:r>
            <a:r>
              <a:rPr sz="1100" i="1" spc="5" dirty="0">
                <a:latin typeface="Calibri"/>
                <a:cs typeface="Calibri"/>
              </a:rPr>
              <a:t> </a:t>
            </a:r>
            <a:r>
              <a:rPr sz="1100" i="1" spc="-25" dirty="0">
                <a:latin typeface="Calibri"/>
                <a:cs typeface="Calibri"/>
              </a:rPr>
              <a:t>que </a:t>
            </a:r>
            <a:r>
              <a:rPr sz="1100" i="1" dirty="0">
                <a:latin typeface="Calibri"/>
                <a:cs typeface="Calibri"/>
              </a:rPr>
              <a:t>Fray</a:t>
            </a:r>
            <a:r>
              <a:rPr sz="1100" i="1" spc="204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Gregorio</a:t>
            </a:r>
            <a:r>
              <a:rPr sz="1100" i="1" spc="20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echa</a:t>
            </a:r>
            <a:r>
              <a:rPr sz="1100" i="1" spc="21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mucha</a:t>
            </a:r>
            <a:r>
              <a:rPr sz="1100" i="1" spc="21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culpa</a:t>
            </a:r>
            <a:r>
              <a:rPr sz="1100" i="1" spc="21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a</a:t>
            </a:r>
            <a:r>
              <a:rPr sz="1100" i="1" spc="21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los</a:t>
            </a:r>
            <a:r>
              <a:rPr sz="1100" i="1" spc="21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obreros,</a:t>
            </a:r>
            <a:r>
              <a:rPr sz="1100" i="1" spc="204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esclavos,</a:t>
            </a:r>
            <a:r>
              <a:rPr sz="1100" i="1" spc="21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por</a:t>
            </a:r>
            <a:r>
              <a:rPr sz="1100" i="1" spc="204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su</a:t>
            </a:r>
            <a:r>
              <a:rPr sz="1100" i="1" spc="20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“mala</a:t>
            </a:r>
            <a:r>
              <a:rPr sz="1100" i="1" spc="204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inteligencia</a:t>
            </a:r>
            <a:r>
              <a:rPr sz="1100" i="1" spc="21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y</a:t>
            </a:r>
            <a:r>
              <a:rPr sz="1100" i="1" spc="210" dirty="0">
                <a:latin typeface="Calibri"/>
                <a:cs typeface="Calibri"/>
              </a:rPr>
              <a:t> </a:t>
            </a:r>
            <a:r>
              <a:rPr sz="1100" i="1" spc="-20" dirty="0">
                <a:latin typeface="Calibri"/>
                <a:cs typeface="Calibri"/>
              </a:rPr>
              <a:t>poco </a:t>
            </a:r>
            <a:r>
              <a:rPr sz="1100" i="1" spc="-10" dirty="0">
                <a:latin typeface="Calibri"/>
                <a:cs typeface="Calibri"/>
              </a:rPr>
              <a:t>hacer”.</a:t>
            </a:r>
            <a:endParaRPr sz="1100">
              <a:latin typeface="Calibri"/>
              <a:cs typeface="Calibri"/>
            </a:endParaRPr>
          </a:p>
          <a:p>
            <a:pPr marL="76200" marR="68580" indent="448945" algn="just">
              <a:lnSpc>
                <a:spcPct val="109900"/>
              </a:lnSpc>
            </a:pPr>
            <a:r>
              <a:rPr sz="1100" i="1" dirty="0">
                <a:latin typeface="Calibri"/>
                <a:cs typeface="Calibri"/>
              </a:rPr>
              <a:t>No</a:t>
            </a:r>
            <a:r>
              <a:rPr sz="1100" i="1" spc="9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he</a:t>
            </a:r>
            <a:r>
              <a:rPr sz="1100" i="1" spc="9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podido</a:t>
            </a:r>
            <a:r>
              <a:rPr sz="1100" i="1" spc="9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encontrar</a:t>
            </a:r>
            <a:r>
              <a:rPr sz="1100" i="1" spc="10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la</a:t>
            </a:r>
            <a:r>
              <a:rPr sz="1100" i="1" spc="8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resolución</a:t>
            </a:r>
            <a:r>
              <a:rPr sz="1100" i="1" spc="8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del</a:t>
            </a:r>
            <a:r>
              <a:rPr sz="1100" i="1" spc="9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Santo</a:t>
            </a:r>
            <a:r>
              <a:rPr sz="1100" i="1" spc="9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Oficio</a:t>
            </a:r>
            <a:r>
              <a:rPr sz="1100" i="1" spc="9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a</a:t>
            </a:r>
            <a:r>
              <a:rPr sz="1100" i="1" spc="9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las</a:t>
            </a:r>
            <a:r>
              <a:rPr sz="1100" i="1" spc="10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conclusiones</a:t>
            </a:r>
            <a:r>
              <a:rPr sz="1100" i="1" spc="9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y</a:t>
            </a:r>
            <a:r>
              <a:rPr sz="1100" i="1" spc="90" dirty="0">
                <a:latin typeface="Calibri"/>
                <a:cs typeface="Calibri"/>
              </a:rPr>
              <a:t> </a:t>
            </a:r>
            <a:r>
              <a:rPr sz="1100" i="1" spc="-10" dirty="0">
                <a:latin typeface="Calibri"/>
                <a:cs typeface="Calibri"/>
              </a:rPr>
              <a:t>diligencias </a:t>
            </a:r>
            <a:r>
              <a:rPr sz="1100" i="1" dirty="0">
                <a:latin typeface="Calibri"/>
                <a:cs typeface="Calibri"/>
              </a:rPr>
              <a:t>pedidas</a:t>
            </a:r>
            <a:r>
              <a:rPr sz="1100" i="1" spc="3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a</a:t>
            </a:r>
            <a:r>
              <a:rPr sz="1100" i="1" spc="3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Fray</a:t>
            </a:r>
            <a:r>
              <a:rPr sz="1100" i="1" spc="2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Gregorio.</a:t>
            </a:r>
            <a:r>
              <a:rPr sz="1100" i="1" spc="3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Pero</a:t>
            </a:r>
            <a:r>
              <a:rPr sz="1100" i="1" spc="31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a</a:t>
            </a:r>
            <a:r>
              <a:rPr sz="1100" i="1" spc="3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través</a:t>
            </a:r>
            <a:r>
              <a:rPr sz="1100" i="1" spc="3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del</a:t>
            </a:r>
            <a:r>
              <a:rPr sz="1100" i="1" spc="3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Archivo</a:t>
            </a:r>
            <a:r>
              <a:rPr sz="1100" i="1" spc="3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General</a:t>
            </a:r>
            <a:r>
              <a:rPr sz="1100" i="1" spc="3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de</a:t>
            </a:r>
            <a:r>
              <a:rPr sz="1100" i="1" spc="2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la</a:t>
            </a:r>
            <a:r>
              <a:rPr sz="1100" i="1" spc="3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Nación</a:t>
            </a:r>
            <a:r>
              <a:rPr sz="1100" i="1" spc="3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de</a:t>
            </a:r>
            <a:r>
              <a:rPr sz="1100" i="1" spc="2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México</a:t>
            </a:r>
            <a:r>
              <a:rPr sz="1100" i="1" spc="32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he</a:t>
            </a:r>
            <a:r>
              <a:rPr sz="1100" i="1" spc="25" dirty="0">
                <a:latin typeface="Calibri"/>
                <a:cs typeface="Calibri"/>
              </a:rPr>
              <a:t> </a:t>
            </a:r>
            <a:r>
              <a:rPr sz="1100" i="1" spc="-10" dirty="0">
                <a:latin typeface="Calibri"/>
                <a:cs typeface="Calibri"/>
              </a:rPr>
              <a:t>podido </a:t>
            </a:r>
            <a:r>
              <a:rPr sz="1100" i="1" dirty="0">
                <a:latin typeface="Calibri"/>
                <a:cs typeface="Calibri"/>
              </a:rPr>
              <a:t>ver</a:t>
            </a:r>
            <a:r>
              <a:rPr sz="1100" i="1" spc="4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la</a:t>
            </a:r>
            <a:r>
              <a:rPr sz="1100" i="1" spc="1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síntesis</a:t>
            </a:r>
            <a:r>
              <a:rPr sz="1100" i="1" spc="3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de</a:t>
            </a:r>
            <a:r>
              <a:rPr sz="1100" i="1" spc="2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las</a:t>
            </a:r>
            <a:r>
              <a:rPr sz="1100" i="1" spc="3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líneas</a:t>
            </a:r>
            <a:r>
              <a:rPr sz="1100" i="1" spc="1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precedentes.</a:t>
            </a:r>
            <a:r>
              <a:rPr sz="1100" i="1" spc="4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Existe</a:t>
            </a:r>
            <a:r>
              <a:rPr sz="1100" i="1" spc="3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un</a:t>
            </a:r>
            <a:r>
              <a:rPr sz="1100" i="1" spc="3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fondo</a:t>
            </a:r>
            <a:r>
              <a:rPr sz="1100" i="1" spc="3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documental</a:t>
            </a:r>
            <a:r>
              <a:rPr sz="1100" i="1" spc="3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en</a:t>
            </a:r>
            <a:r>
              <a:rPr sz="1100" i="1" spc="3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dicho</a:t>
            </a:r>
            <a:r>
              <a:rPr sz="1100" i="1" spc="3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archivo,</a:t>
            </a:r>
            <a:r>
              <a:rPr sz="1100" i="1" spc="35" dirty="0">
                <a:latin typeface="Calibri"/>
                <a:cs typeface="Calibri"/>
              </a:rPr>
              <a:t> </a:t>
            </a:r>
            <a:r>
              <a:rPr sz="1100" i="1" spc="-10" dirty="0">
                <a:latin typeface="Calibri"/>
                <a:cs typeface="Calibri"/>
              </a:rPr>
              <a:t>llamado </a:t>
            </a:r>
            <a:r>
              <a:rPr sz="1100" i="1" dirty="0">
                <a:latin typeface="Calibri"/>
                <a:cs typeface="Calibri"/>
              </a:rPr>
              <a:t>“hospital</a:t>
            </a:r>
            <a:r>
              <a:rPr sz="1100" i="1" spc="27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de</a:t>
            </a:r>
            <a:r>
              <a:rPr sz="1100" i="1" spc="27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Jesús,</a:t>
            </a:r>
            <a:r>
              <a:rPr sz="1100" i="1" spc="28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caja</a:t>
            </a:r>
            <a:r>
              <a:rPr sz="1100" i="1" spc="26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69,</a:t>
            </a:r>
            <a:r>
              <a:rPr sz="1100" i="1" spc="28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legajo</a:t>
            </a:r>
            <a:r>
              <a:rPr sz="1100" i="1" spc="26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36.4,</a:t>
            </a:r>
            <a:r>
              <a:rPr sz="1100" i="1" spc="27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expediente</a:t>
            </a:r>
            <a:r>
              <a:rPr sz="1100" i="1" spc="28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6</a:t>
            </a:r>
            <a:r>
              <a:rPr sz="1100" i="1" spc="27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de</a:t>
            </a:r>
            <a:r>
              <a:rPr sz="1100" i="1" spc="27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1726”,</a:t>
            </a:r>
            <a:r>
              <a:rPr sz="1100" i="1" spc="28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donde</a:t>
            </a:r>
            <a:r>
              <a:rPr sz="1100" i="1" spc="27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parece</a:t>
            </a:r>
            <a:r>
              <a:rPr sz="1100" i="1" spc="27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están</a:t>
            </a:r>
            <a:r>
              <a:rPr sz="1100" i="1" spc="275" dirty="0">
                <a:latin typeface="Calibri"/>
                <a:cs typeface="Calibri"/>
              </a:rPr>
              <a:t> </a:t>
            </a:r>
            <a:r>
              <a:rPr sz="1100" i="1" spc="-25" dirty="0">
                <a:latin typeface="Calibri"/>
                <a:cs typeface="Calibri"/>
              </a:rPr>
              <a:t>los </a:t>
            </a:r>
            <a:r>
              <a:rPr sz="1100" i="1" dirty="0">
                <a:latin typeface="Calibri"/>
                <a:cs typeface="Calibri"/>
              </a:rPr>
              <a:t>dictámenes</a:t>
            </a:r>
            <a:r>
              <a:rPr sz="1100" i="1" spc="-1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del</a:t>
            </a:r>
            <a:r>
              <a:rPr sz="1100" i="1" spc="-1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Santo Oficio.</a:t>
            </a:r>
            <a:r>
              <a:rPr sz="1100" i="1" spc="-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Nos</a:t>
            </a:r>
            <a:r>
              <a:rPr sz="1100" i="1" spc="-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pondremos</a:t>
            </a:r>
            <a:r>
              <a:rPr sz="1100" i="1" spc="-1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a ello</a:t>
            </a:r>
            <a:r>
              <a:rPr sz="1100" i="1" spc="-2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y</a:t>
            </a:r>
            <a:r>
              <a:rPr sz="1100" i="1" spc="-1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si</a:t>
            </a:r>
            <a:r>
              <a:rPr sz="1100" i="1" spc="-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en</a:t>
            </a:r>
            <a:r>
              <a:rPr sz="1100" i="1" spc="-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este archivo</a:t>
            </a:r>
            <a:r>
              <a:rPr sz="1100" i="1" spc="-1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no</a:t>
            </a:r>
            <a:r>
              <a:rPr sz="1100" i="1" spc="-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se</a:t>
            </a:r>
            <a:r>
              <a:rPr sz="1100" i="1" spc="-1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puede en</a:t>
            </a:r>
            <a:r>
              <a:rPr sz="1100" i="1" spc="-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la</a:t>
            </a:r>
            <a:r>
              <a:rPr sz="1100" i="1" spc="-20" dirty="0">
                <a:latin typeface="Calibri"/>
                <a:cs typeface="Calibri"/>
              </a:rPr>
              <a:t> </a:t>
            </a:r>
            <a:r>
              <a:rPr sz="1100" i="1" spc="-10" dirty="0">
                <a:latin typeface="Calibri"/>
                <a:cs typeface="Calibri"/>
              </a:rPr>
              <a:t>misma </a:t>
            </a:r>
            <a:r>
              <a:rPr sz="1100" i="1" dirty="0">
                <a:latin typeface="Calibri"/>
                <a:cs typeface="Calibri"/>
              </a:rPr>
              <a:t>página</a:t>
            </a:r>
            <a:r>
              <a:rPr sz="1100" i="1" spc="-2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de</a:t>
            </a:r>
            <a:r>
              <a:rPr sz="1100" i="1" spc="-1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Famylisearch</a:t>
            </a:r>
            <a:r>
              <a:rPr sz="1100" i="1" spc="-2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he</a:t>
            </a:r>
            <a:r>
              <a:rPr sz="1100" i="1" spc="-2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localizado</a:t>
            </a:r>
            <a:r>
              <a:rPr sz="1100" i="1" spc="-1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otro</a:t>
            </a:r>
            <a:r>
              <a:rPr sz="1100" i="1" spc="-2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documento</a:t>
            </a:r>
            <a:r>
              <a:rPr sz="1100" i="1" spc="-2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de</a:t>
            </a:r>
            <a:r>
              <a:rPr sz="1100" i="1" spc="-2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la</a:t>
            </a:r>
            <a:r>
              <a:rPr sz="1100" i="1" spc="-1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misma</a:t>
            </a:r>
            <a:r>
              <a:rPr sz="1100" i="1" spc="-1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fecha</a:t>
            </a:r>
            <a:r>
              <a:rPr sz="1100" i="1" spc="-2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y</a:t>
            </a:r>
            <a:r>
              <a:rPr sz="1100" i="1" spc="-2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razón,</a:t>
            </a:r>
            <a:r>
              <a:rPr sz="1100" i="1" spc="-25" dirty="0">
                <a:latin typeface="Calibri"/>
                <a:cs typeface="Calibri"/>
              </a:rPr>
              <a:t> </a:t>
            </a:r>
            <a:r>
              <a:rPr sz="1100" i="1" spc="-10" dirty="0">
                <a:latin typeface="Calibri"/>
                <a:cs typeface="Calibri"/>
              </a:rPr>
              <a:t>veremos.</a:t>
            </a:r>
            <a:endParaRPr sz="1100">
              <a:latin typeface="Calibri"/>
              <a:cs typeface="Calibri"/>
            </a:endParaRPr>
          </a:p>
          <a:p>
            <a:pPr marL="76200" marR="73660" algn="just">
              <a:lnSpc>
                <a:spcPct val="110000"/>
              </a:lnSpc>
            </a:pPr>
            <a:r>
              <a:rPr sz="1100" i="1" dirty="0">
                <a:latin typeface="Calibri"/>
                <a:cs typeface="Calibri"/>
              </a:rPr>
              <a:t>Fuera</a:t>
            </a:r>
            <a:r>
              <a:rPr sz="1100" i="1" spc="26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cual</a:t>
            </a:r>
            <a:r>
              <a:rPr sz="1100" i="1" spc="26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fuere</a:t>
            </a:r>
            <a:r>
              <a:rPr sz="1100" i="1" spc="25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el</a:t>
            </a:r>
            <a:r>
              <a:rPr sz="1100" i="1" spc="254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resultado</a:t>
            </a:r>
            <a:r>
              <a:rPr sz="1100" i="1" spc="26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la</a:t>
            </a:r>
            <a:r>
              <a:rPr sz="1100" i="1" spc="254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hacienda</a:t>
            </a:r>
            <a:r>
              <a:rPr sz="1100" i="1" spc="26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entró</a:t>
            </a:r>
            <a:r>
              <a:rPr sz="1100" i="1" spc="26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en</a:t>
            </a:r>
            <a:r>
              <a:rPr sz="1100" i="1" spc="24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concurso</a:t>
            </a:r>
            <a:r>
              <a:rPr sz="1100" i="1" spc="26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de</a:t>
            </a:r>
            <a:r>
              <a:rPr sz="1100" i="1" spc="26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acreedores</a:t>
            </a:r>
            <a:r>
              <a:rPr sz="1100" i="1" spc="254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en</a:t>
            </a:r>
            <a:r>
              <a:rPr sz="1100" i="1" spc="26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1726</a:t>
            </a:r>
            <a:r>
              <a:rPr sz="1100" i="1" spc="254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y</a:t>
            </a:r>
            <a:r>
              <a:rPr sz="1100" i="1" spc="260" dirty="0">
                <a:latin typeface="Calibri"/>
                <a:cs typeface="Calibri"/>
              </a:rPr>
              <a:t> </a:t>
            </a:r>
            <a:r>
              <a:rPr sz="1100" i="1" spc="-25" dirty="0">
                <a:latin typeface="Calibri"/>
                <a:cs typeface="Calibri"/>
              </a:rPr>
              <a:t>el </a:t>
            </a:r>
            <a:r>
              <a:rPr sz="1100" i="1" dirty="0">
                <a:latin typeface="Calibri"/>
                <a:cs typeface="Calibri"/>
              </a:rPr>
              <a:t>propietario</a:t>
            </a:r>
            <a:r>
              <a:rPr sz="1100" i="1" spc="-2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don</a:t>
            </a:r>
            <a:r>
              <a:rPr sz="1100" i="1" spc="-3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Miguel</a:t>
            </a:r>
            <a:r>
              <a:rPr sz="1100" i="1" spc="-1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de</a:t>
            </a:r>
            <a:r>
              <a:rPr sz="1100" i="1" spc="-3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Zía</a:t>
            </a:r>
            <a:r>
              <a:rPr sz="1100" i="1" spc="-2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falleció</a:t>
            </a:r>
            <a:r>
              <a:rPr sz="1100" i="1" spc="-2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en</a:t>
            </a:r>
            <a:r>
              <a:rPr sz="1100" i="1" spc="-1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ese</a:t>
            </a:r>
            <a:r>
              <a:rPr sz="1100" i="1" spc="-3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mismo</a:t>
            </a:r>
            <a:r>
              <a:rPr sz="1100" i="1" spc="-15" dirty="0">
                <a:latin typeface="Calibri"/>
                <a:cs typeface="Calibri"/>
              </a:rPr>
              <a:t> </a:t>
            </a:r>
            <a:r>
              <a:rPr sz="1100" i="1" spc="-20" dirty="0">
                <a:latin typeface="Calibri"/>
                <a:cs typeface="Calibri"/>
              </a:rPr>
              <a:t>año.</a:t>
            </a:r>
            <a:endParaRPr sz="1100">
              <a:latin typeface="Calibri"/>
              <a:cs typeface="Calibri"/>
            </a:endParaRPr>
          </a:p>
          <a:p>
            <a:pPr marL="76200" marR="73025" indent="448945" algn="just">
              <a:lnSpc>
                <a:spcPts val="1450"/>
              </a:lnSpc>
              <a:spcBef>
                <a:spcPts val="60"/>
              </a:spcBef>
            </a:pPr>
            <a:r>
              <a:rPr sz="1100" i="1" dirty="0">
                <a:latin typeface="Calibri"/>
                <a:cs typeface="Calibri"/>
              </a:rPr>
              <a:t>Dejo</a:t>
            </a:r>
            <a:r>
              <a:rPr sz="1100" i="1" spc="-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varias</a:t>
            </a:r>
            <a:r>
              <a:rPr sz="1100" i="1" spc="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palabras</a:t>
            </a:r>
            <a:r>
              <a:rPr sz="1100" i="1" spc="-1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tal y como están</a:t>
            </a:r>
            <a:r>
              <a:rPr sz="1100" i="1" spc="-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en el</a:t>
            </a:r>
            <a:r>
              <a:rPr sz="1100" i="1" spc="-1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texto,</a:t>
            </a:r>
            <a:r>
              <a:rPr sz="1100" i="1" spc="-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aunque no las</a:t>
            </a:r>
            <a:r>
              <a:rPr sz="1100" i="1" spc="26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diferencio</a:t>
            </a:r>
            <a:r>
              <a:rPr sz="1100" i="1" spc="-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del</a:t>
            </a:r>
            <a:r>
              <a:rPr sz="1100" i="1" spc="-1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resto.</a:t>
            </a:r>
            <a:r>
              <a:rPr sz="1100" i="1" spc="-5" dirty="0">
                <a:latin typeface="Calibri"/>
                <a:cs typeface="Calibri"/>
              </a:rPr>
              <a:t> </a:t>
            </a:r>
            <a:r>
              <a:rPr sz="1100" i="1" spc="-25" dirty="0">
                <a:latin typeface="Calibri"/>
                <a:cs typeface="Calibri"/>
              </a:rPr>
              <a:t>Al </a:t>
            </a:r>
            <a:r>
              <a:rPr sz="1100" i="1" dirty="0">
                <a:latin typeface="Calibri"/>
                <a:cs typeface="Calibri"/>
              </a:rPr>
              <a:t>99 por ciento</a:t>
            </a:r>
            <a:r>
              <a:rPr sz="1100" i="1" spc="-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del</a:t>
            </a:r>
            <a:r>
              <a:rPr sz="1100" i="1" spc="-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documento</a:t>
            </a:r>
            <a:r>
              <a:rPr sz="1100" i="1" spc="-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se</a:t>
            </a:r>
            <a:r>
              <a:rPr sz="1100" i="1" spc="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ha</a:t>
            </a:r>
            <a:r>
              <a:rPr sz="1100" i="1" spc="-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copiado</a:t>
            </a:r>
            <a:r>
              <a:rPr sz="1100" i="1" spc="-1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tal</a:t>
            </a:r>
            <a:r>
              <a:rPr sz="1100" i="1" spc="-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y como</a:t>
            </a:r>
            <a:r>
              <a:rPr sz="1100" i="1" spc="-1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es.</a:t>
            </a:r>
            <a:r>
              <a:rPr sz="1100" i="1" spc="-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Creo</a:t>
            </a:r>
            <a:r>
              <a:rPr sz="1100" i="1" spc="-1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recordar que</a:t>
            </a:r>
            <a:r>
              <a:rPr sz="1100" i="1" spc="-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un</a:t>
            </a:r>
            <a:r>
              <a:rPr sz="1100" i="1" spc="-2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par de</a:t>
            </a:r>
            <a:r>
              <a:rPr sz="1100" i="1" spc="-10" dirty="0">
                <a:latin typeface="Calibri"/>
                <a:cs typeface="Calibri"/>
              </a:rPr>
              <a:t> vocablos </a:t>
            </a:r>
            <a:r>
              <a:rPr sz="1100" i="1" dirty="0">
                <a:latin typeface="Calibri"/>
                <a:cs typeface="Calibri"/>
              </a:rPr>
              <a:t>indescifrables</a:t>
            </a:r>
            <a:r>
              <a:rPr sz="1100" i="1" spc="114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sustituidas</a:t>
            </a:r>
            <a:r>
              <a:rPr sz="1100" i="1" spc="12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por</a:t>
            </a:r>
            <a:r>
              <a:rPr sz="1100" i="1" spc="12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otras</a:t>
            </a:r>
            <a:r>
              <a:rPr sz="1100" i="1" spc="114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que</a:t>
            </a:r>
            <a:r>
              <a:rPr sz="1100" i="1" spc="12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no</a:t>
            </a:r>
            <a:r>
              <a:rPr sz="1100" i="1" spc="114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cambian</a:t>
            </a:r>
            <a:r>
              <a:rPr sz="1100" i="1" spc="114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el</a:t>
            </a:r>
            <a:r>
              <a:rPr sz="1100" i="1" spc="11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significado</a:t>
            </a:r>
            <a:r>
              <a:rPr sz="1100" i="1" spc="114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de</a:t>
            </a:r>
            <a:r>
              <a:rPr sz="1100" i="1" spc="12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la</a:t>
            </a:r>
            <a:r>
              <a:rPr sz="1100" i="1" spc="114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frase.</a:t>
            </a:r>
            <a:r>
              <a:rPr sz="1100" i="1" spc="114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La</a:t>
            </a:r>
            <a:r>
              <a:rPr sz="1100" i="1" spc="114" dirty="0">
                <a:latin typeface="Calibri"/>
                <a:cs typeface="Calibri"/>
              </a:rPr>
              <a:t> </a:t>
            </a:r>
            <a:r>
              <a:rPr sz="1100" i="1" spc="-10" dirty="0">
                <a:latin typeface="Calibri"/>
                <a:cs typeface="Calibri"/>
              </a:rPr>
              <a:t>Inteligencia</a:t>
            </a:r>
            <a:endParaRPr sz="1100">
              <a:latin typeface="Calibri"/>
              <a:cs typeface="Calibri"/>
            </a:endParaRPr>
          </a:p>
          <a:p>
            <a:pPr marL="76200" marR="73025" algn="just">
              <a:lnSpc>
                <a:spcPts val="1440"/>
              </a:lnSpc>
              <a:spcBef>
                <a:spcPts val="15"/>
              </a:spcBef>
            </a:pPr>
            <a:r>
              <a:rPr sz="1100" i="1" dirty="0">
                <a:latin typeface="Calibri"/>
                <a:cs typeface="Calibri"/>
              </a:rPr>
              <a:t>artificial</a:t>
            </a:r>
            <a:r>
              <a:rPr sz="1100" i="1" spc="23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y</a:t>
            </a:r>
            <a:r>
              <a:rPr sz="1100" i="1" spc="23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sobre</a:t>
            </a:r>
            <a:r>
              <a:rPr sz="1100" i="1" spc="24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todo</a:t>
            </a:r>
            <a:r>
              <a:rPr sz="1100" i="1" spc="23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los</a:t>
            </a:r>
            <a:r>
              <a:rPr sz="1100" i="1" spc="229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diccionarios,</a:t>
            </a:r>
            <a:r>
              <a:rPr sz="1100" i="1" spc="24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cuanto</a:t>
            </a:r>
            <a:r>
              <a:rPr sz="1100" i="1" spc="23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más</a:t>
            </a:r>
            <a:r>
              <a:rPr sz="1100" i="1" spc="229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antiguos</a:t>
            </a:r>
            <a:r>
              <a:rPr sz="1100" i="1" spc="24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mejor,</a:t>
            </a:r>
            <a:r>
              <a:rPr sz="1100" i="1" spc="24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ayudan</a:t>
            </a:r>
            <a:r>
              <a:rPr sz="1100" i="1" spc="235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a</a:t>
            </a:r>
            <a:r>
              <a:rPr sz="1100" i="1" spc="235" dirty="0">
                <a:latin typeface="Calibri"/>
                <a:cs typeface="Calibri"/>
              </a:rPr>
              <a:t> </a:t>
            </a:r>
            <a:r>
              <a:rPr sz="1100" i="1" spc="-10" dirty="0">
                <a:latin typeface="Calibri"/>
                <a:cs typeface="Calibri"/>
              </a:rPr>
              <a:t>comprender </a:t>
            </a:r>
            <a:r>
              <a:rPr sz="1100" i="1" dirty="0">
                <a:latin typeface="Calibri"/>
                <a:cs typeface="Calibri"/>
              </a:rPr>
              <a:t>muchas</a:t>
            </a:r>
            <a:r>
              <a:rPr sz="1100" i="1" spc="-10" dirty="0">
                <a:latin typeface="Calibri"/>
                <a:cs typeface="Calibri"/>
              </a:rPr>
              <a:t> frases.</a:t>
            </a:r>
            <a:endParaRPr sz="1100">
              <a:latin typeface="Calibri"/>
              <a:cs typeface="Calibri"/>
            </a:endParaRPr>
          </a:p>
          <a:p>
            <a:pPr marL="2395855" algn="just">
              <a:lnSpc>
                <a:spcPct val="100000"/>
              </a:lnSpc>
              <a:spcBef>
                <a:spcPts val="65"/>
              </a:spcBef>
            </a:pPr>
            <a:r>
              <a:rPr sz="1100" i="1" dirty="0">
                <a:latin typeface="Calibri"/>
                <a:cs typeface="Calibri"/>
              </a:rPr>
              <a:t>Alberto</a:t>
            </a:r>
            <a:r>
              <a:rPr sz="1100" i="1" spc="-20" dirty="0">
                <a:latin typeface="Calibri"/>
                <a:cs typeface="Calibri"/>
              </a:rPr>
              <a:t> </a:t>
            </a:r>
            <a:r>
              <a:rPr sz="1100" i="1" dirty="0">
                <a:latin typeface="Calibri"/>
                <a:cs typeface="Calibri"/>
              </a:rPr>
              <a:t>López</a:t>
            </a:r>
            <a:r>
              <a:rPr sz="1100" i="1" spc="-10" dirty="0">
                <a:latin typeface="Calibri"/>
                <a:cs typeface="Calibri"/>
              </a:rPr>
              <a:t> García.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55"/>
              </a:spcBef>
            </a:pPr>
            <a:endParaRPr sz="1100">
              <a:latin typeface="Calibri"/>
              <a:cs typeface="Calibri"/>
            </a:endParaRPr>
          </a:p>
          <a:p>
            <a:pPr marL="76200" marR="102870">
              <a:lnSpc>
                <a:spcPct val="103800"/>
              </a:lnSpc>
            </a:pPr>
            <a:r>
              <a:rPr sz="975" baseline="29914" dirty="0">
                <a:latin typeface="Calibri"/>
                <a:cs typeface="Calibri"/>
              </a:rPr>
              <a:t>1</a:t>
            </a:r>
            <a:r>
              <a:rPr sz="975" spc="112" baseline="29914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En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la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actualidad</a:t>
            </a:r>
            <a:r>
              <a:rPr sz="800" dirty="0">
                <a:latin typeface="Calibri"/>
                <a:cs typeface="Calibri"/>
              </a:rPr>
              <a:t> Temixco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que, en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el idioma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náhuatl,</a:t>
            </a:r>
            <a:r>
              <a:rPr sz="80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significa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“</a:t>
            </a:r>
            <a:r>
              <a:rPr sz="800" i="1" dirty="0">
                <a:latin typeface="Calibri"/>
                <a:cs typeface="Calibri"/>
              </a:rPr>
              <a:t>gato sobre la</a:t>
            </a:r>
            <a:r>
              <a:rPr sz="800" i="1" spc="-5" dirty="0">
                <a:latin typeface="Calibri"/>
                <a:cs typeface="Calibri"/>
              </a:rPr>
              <a:t> </a:t>
            </a:r>
            <a:r>
              <a:rPr sz="800" i="1" spc="-10" dirty="0">
                <a:latin typeface="Calibri"/>
                <a:cs typeface="Calibri"/>
              </a:rPr>
              <a:t>piedra</a:t>
            </a:r>
            <a:r>
              <a:rPr sz="800" spc="-10" dirty="0">
                <a:latin typeface="Calibri"/>
                <a:cs typeface="Calibri"/>
              </a:rPr>
              <a:t>”.</a:t>
            </a:r>
            <a:r>
              <a:rPr sz="80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Hacienda</a:t>
            </a:r>
            <a:r>
              <a:rPr sz="800" dirty="0">
                <a:latin typeface="Calibri"/>
                <a:cs typeface="Calibri"/>
              </a:rPr>
              <a:t> azucarera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fundada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por </a:t>
            </a:r>
            <a:r>
              <a:rPr sz="800" spc="-10" dirty="0">
                <a:latin typeface="Calibri"/>
                <a:cs typeface="Calibri"/>
              </a:rPr>
              <a:t>Martín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Cortés,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hijo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Hernán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Cortés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en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1617,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fue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un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ingenio</a:t>
            </a:r>
            <a:r>
              <a:rPr sz="800" spc="-10" dirty="0">
                <a:latin typeface="Calibri"/>
                <a:cs typeface="Calibri"/>
              </a:rPr>
              <a:t> azucarero </a:t>
            </a:r>
            <a:r>
              <a:rPr sz="800" dirty="0">
                <a:latin typeface="Calibri"/>
                <a:cs typeface="Calibri"/>
              </a:rPr>
              <a:t>muy</a:t>
            </a:r>
            <a:r>
              <a:rPr sz="800" spc="15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importante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en Méjico.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También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la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hacienda </a:t>
            </a:r>
            <a:r>
              <a:rPr sz="800" dirty="0">
                <a:latin typeface="Calibri"/>
                <a:cs typeface="Calibri"/>
              </a:rPr>
              <a:t>se</a:t>
            </a:r>
            <a:r>
              <a:rPr sz="800" spc="-10" dirty="0">
                <a:latin typeface="Calibri"/>
                <a:cs typeface="Calibri"/>
              </a:rPr>
              <a:t> dedicaba </a:t>
            </a:r>
            <a:r>
              <a:rPr sz="800" dirty="0">
                <a:latin typeface="Calibri"/>
                <a:cs typeface="Calibri"/>
              </a:rPr>
              <a:t>a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spc="-25" dirty="0">
                <a:latin typeface="Calibri"/>
                <a:cs typeface="Calibri"/>
              </a:rPr>
              <a:t>la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ganadería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y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extracción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madera. Hoy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parte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la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hacienda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es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un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balneario.</a:t>
            </a:r>
            <a:endParaRPr sz="800">
              <a:latin typeface="Calibri"/>
              <a:cs typeface="Calibri"/>
            </a:endParaRPr>
          </a:p>
          <a:p>
            <a:pPr marL="76200" algn="just">
              <a:lnSpc>
                <a:spcPct val="100000"/>
              </a:lnSpc>
              <a:spcBef>
                <a:spcPts val="20"/>
              </a:spcBef>
            </a:pPr>
            <a:r>
              <a:rPr sz="975" baseline="29914" dirty="0">
                <a:latin typeface="Calibri"/>
                <a:cs typeface="Calibri"/>
              </a:rPr>
              <a:t>2</a:t>
            </a:r>
            <a:r>
              <a:rPr sz="975" spc="112" baseline="29914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Nombre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oficial </a:t>
            </a:r>
            <a:r>
              <a:rPr sz="800" dirty="0">
                <a:latin typeface="Calibri"/>
                <a:cs typeface="Calibri"/>
              </a:rPr>
              <a:t>de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la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hacienda,</a:t>
            </a:r>
            <a:r>
              <a:rPr sz="80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conocida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como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Ingenio de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Temixco</a:t>
            </a:r>
            <a:r>
              <a:rPr sz="1000" spc="-10" dirty="0">
                <a:latin typeface="Calibri"/>
                <a:cs typeface="Calibri"/>
              </a:rPr>
              <a:t>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32657" y="9917683"/>
            <a:ext cx="9652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50"/>
              </a:lnSpc>
            </a:pPr>
            <a:r>
              <a:rPr sz="1100" spc="-50" dirty="0">
                <a:latin typeface="Calibri"/>
                <a:cs typeface="Calibri"/>
              </a:rPr>
              <a:t>1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30020" y="1047342"/>
            <a:ext cx="5505450" cy="7940675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50800" algn="just">
              <a:lnSpc>
                <a:spcPct val="100000"/>
              </a:lnSpc>
              <a:spcBef>
                <a:spcPts val="229"/>
              </a:spcBef>
            </a:pPr>
            <a:r>
              <a:rPr sz="1100" b="1" dirty="0">
                <a:latin typeface="Calibri"/>
                <a:cs typeface="Calibri"/>
              </a:rPr>
              <a:t>2.1</a:t>
            </a:r>
            <a:r>
              <a:rPr sz="1100" b="1" spc="345" dirty="0">
                <a:latin typeface="Calibri"/>
                <a:cs typeface="Calibri"/>
              </a:rPr>
              <a:t>  </a:t>
            </a:r>
            <a:r>
              <a:rPr sz="1100" b="1" dirty="0">
                <a:latin typeface="Calibri"/>
                <a:cs typeface="Calibri"/>
              </a:rPr>
              <a:t>Escrito. </a:t>
            </a:r>
            <a:r>
              <a:rPr sz="1100" b="1" spc="-10" dirty="0">
                <a:latin typeface="Calibri"/>
                <a:cs typeface="Calibri"/>
              </a:rPr>
              <a:t>6-</a:t>
            </a:r>
            <a:r>
              <a:rPr sz="1100" b="1" dirty="0">
                <a:latin typeface="Calibri"/>
                <a:cs typeface="Calibri"/>
              </a:rPr>
              <a:t>3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spc="-20" dirty="0">
                <a:latin typeface="Calibri"/>
                <a:cs typeface="Calibri"/>
              </a:rPr>
              <a:t>1725</a:t>
            </a:r>
            <a:endParaRPr sz="1100">
              <a:latin typeface="Calibri"/>
              <a:cs typeface="Calibri"/>
            </a:endParaRPr>
          </a:p>
          <a:p>
            <a:pPr marL="50800" marR="46355" indent="448945" algn="just">
              <a:lnSpc>
                <a:spcPct val="1097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En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tribunal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Santo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Oficio,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hoy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día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fecha,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parte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don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Miguel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Zía </a:t>
            </a:r>
            <a:r>
              <a:rPr sz="1100" dirty="0">
                <a:latin typeface="Calibri"/>
                <a:cs typeface="Calibri"/>
              </a:rPr>
              <a:t>dueño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Ingenio,</a:t>
            </a:r>
            <a:r>
              <a:rPr sz="1100" spc="25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nombrado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Nuestra</a:t>
            </a:r>
            <a:r>
              <a:rPr sz="1100" spc="2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Señora</a:t>
            </a:r>
            <a:r>
              <a:rPr sz="1100" spc="25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25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Concepción,</a:t>
            </a:r>
            <a:r>
              <a:rPr sz="1100" spc="215" dirty="0">
                <a:latin typeface="Calibri"/>
                <a:cs typeface="Calibri"/>
              </a:rPr>
              <a:t> 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5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jurisdicción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Cuernavaca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presentó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escrito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cuyo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thenor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letra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25" dirty="0">
                <a:latin typeface="Calibri"/>
                <a:cs typeface="Calibri"/>
              </a:rPr>
              <a:t> 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él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proveímos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el </a:t>
            </a:r>
            <a:r>
              <a:rPr sz="1100" spc="-10" dirty="0">
                <a:latin typeface="Calibri"/>
                <a:cs typeface="Calibri"/>
              </a:rPr>
              <a:t>siguiente:</a:t>
            </a:r>
            <a:endParaRPr sz="1100">
              <a:latin typeface="Calibri"/>
              <a:cs typeface="Calibri"/>
            </a:endParaRPr>
          </a:p>
          <a:p>
            <a:pPr marL="50800" marR="43815" indent="448945" algn="just">
              <a:lnSpc>
                <a:spcPct val="109800"/>
              </a:lnSpc>
            </a:pPr>
            <a:r>
              <a:rPr sz="1100" dirty="0">
                <a:latin typeface="Calibri"/>
                <a:cs typeface="Calibri"/>
              </a:rPr>
              <a:t>El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Ilustrísimo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señor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don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Francisco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Rosales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nombre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don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Miguel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Zía,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vecino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esta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ciudad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dueño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Ingenio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Temisco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autos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concurso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acreedores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él </a:t>
            </a:r>
            <a:r>
              <a:rPr sz="1100" dirty="0">
                <a:latin typeface="Calibri"/>
                <a:cs typeface="Calibri"/>
              </a:rPr>
              <a:t>hechos,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remate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como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mejor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proceda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sin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perjudicar,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confundir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ni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renunciar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derechos </a:t>
            </a:r>
            <a:r>
              <a:rPr sz="1100" dirty="0">
                <a:latin typeface="Calibri"/>
                <a:cs typeface="Calibri"/>
              </a:rPr>
              <a:t>algunos</a:t>
            </a:r>
            <a:r>
              <a:rPr sz="1100" spc="2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que,</a:t>
            </a:r>
            <a:r>
              <a:rPr sz="1100" spc="2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mí</a:t>
            </a:r>
            <a:r>
              <a:rPr sz="1100" spc="2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parte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asista,</a:t>
            </a:r>
            <a:r>
              <a:rPr sz="1100" spc="2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antes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protestándolos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todos</a:t>
            </a:r>
            <a:r>
              <a:rPr sz="1100" spc="2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salvo</a:t>
            </a:r>
            <a:r>
              <a:rPr sz="1100" spc="25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deducirlos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específica </a:t>
            </a:r>
            <a:r>
              <a:rPr sz="1100" dirty="0">
                <a:latin typeface="Calibri"/>
                <a:cs typeface="Calibri"/>
              </a:rPr>
              <a:t>forma,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cuando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convenga.</a:t>
            </a:r>
            <a:endParaRPr sz="1100">
              <a:latin typeface="Calibri"/>
              <a:cs typeface="Calibri"/>
            </a:endParaRPr>
          </a:p>
          <a:p>
            <a:pPr marL="50800" marR="44450" indent="448945" algn="just">
              <a:lnSpc>
                <a:spcPct val="109700"/>
              </a:lnSpc>
              <a:spcBef>
                <a:spcPts val="10"/>
              </a:spcBef>
            </a:pPr>
            <a:r>
              <a:rPr sz="1100" dirty="0">
                <a:latin typeface="Calibri"/>
                <a:cs typeface="Calibri"/>
              </a:rPr>
              <a:t>Digo: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11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1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día</a:t>
            </a:r>
            <a:r>
              <a:rPr sz="1100" b="1" spc="11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cuatro</a:t>
            </a:r>
            <a:r>
              <a:rPr sz="1100" b="1" spc="11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del</a:t>
            </a:r>
            <a:r>
              <a:rPr sz="1100" b="1" spc="1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corriente</a:t>
            </a:r>
            <a:r>
              <a:rPr sz="1100" b="1" spc="11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mes</a:t>
            </a:r>
            <a:r>
              <a:rPr sz="1100" b="1" spc="1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11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marzo,</a:t>
            </a:r>
            <a:r>
              <a:rPr sz="1100" b="1" spc="1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estando</a:t>
            </a:r>
            <a:r>
              <a:rPr sz="1100" b="1" spc="11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actualmente</a:t>
            </a:r>
            <a:r>
              <a:rPr sz="1100" b="1" spc="114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diciendo </a:t>
            </a:r>
            <a:r>
              <a:rPr sz="1100" b="1" dirty="0">
                <a:latin typeface="Calibri"/>
                <a:cs typeface="Calibri"/>
              </a:rPr>
              <a:t>misa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bachiller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don francisco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Cárdenas,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antes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llegar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su fin,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pegó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fuego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-10" dirty="0">
                <a:latin typeface="Calibri"/>
                <a:cs typeface="Calibri"/>
              </a:rPr>
              <a:t> trapiche </a:t>
            </a:r>
            <a:r>
              <a:rPr sz="1100" b="1" dirty="0">
                <a:latin typeface="Calibri"/>
                <a:cs typeface="Calibri"/>
              </a:rPr>
              <a:t>por</a:t>
            </a:r>
            <a:r>
              <a:rPr sz="1100" b="1" spc="19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2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techo,</a:t>
            </a:r>
            <a:r>
              <a:rPr sz="1100" b="1" spc="18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sin</a:t>
            </a:r>
            <a:r>
              <a:rPr sz="1100" b="1" spc="1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1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17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haya</a:t>
            </a:r>
            <a:r>
              <a:rPr sz="1100" b="1" spc="1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sabido</a:t>
            </a:r>
            <a:r>
              <a:rPr sz="1100" b="1" spc="1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por</a:t>
            </a:r>
            <a:r>
              <a:rPr sz="1100" b="1" spc="2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dónde</a:t>
            </a:r>
            <a:r>
              <a:rPr sz="1100" b="1" spc="2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viniese.</a:t>
            </a:r>
            <a:r>
              <a:rPr sz="1100" b="1" spc="18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Con</a:t>
            </a:r>
            <a:r>
              <a:rPr sz="1100" b="1" spc="1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tanta</a:t>
            </a:r>
            <a:r>
              <a:rPr sz="1100" b="1" spc="1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voracidad</a:t>
            </a:r>
            <a:r>
              <a:rPr sz="1100" b="1" spc="1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1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</a:t>
            </a:r>
            <a:r>
              <a:rPr sz="1100" b="1" spc="190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un </a:t>
            </a:r>
            <a:r>
              <a:rPr sz="1100" b="1" dirty="0">
                <a:latin typeface="Calibri"/>
                <a:cs typeface="Calibri"/>
              </a:rPr>
              <a:t>instante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estuvo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todo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quemado,</a:t>
            </a:r>
            <a:r>
              <a:rPr sz="1100" b="1" spc="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hasta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los trapiches.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 pasó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 fuego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 molino</a:t>
            </a:r>
            <a:r>
              <a:rPr sz="1100" b="1" spc="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 </a:t>
            </a:r>
            <a:r>
              <a:rPr sz="1100" b="1" spc="-10" dirty="0">
                <a:latin typeface="Calibri"/>
                <a:cs typeface="Calibri"/>
              </a:rPr>
              <a:t>habiéndose </a:t>
            </a:r>
            <a:r>
              <a:rPr sz="1100" b="1" dirty="0">
                <a:latin typeface="Calibri"/>
                <a:cs typeface="Calibri"/>
              </a:rPr>
              <a:t>quemado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su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techo,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quemó una prensa sin poderlo remediar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por</a:t>
            </a:r>
            <a:r>
              <a:rPr sz="1100" b="1" spc="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haber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penetrado el</a:t>
            </a:r>
            <a:r>
              <a:rPr sz="1100" b="1" spc="10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fuego </a:t>
            </a:r>
            <a:r>
              <a:rPr sz="1100" b="1" dirty="0">
                <a:latin typeface="Calibri"/>
                <a:cs typeface="Calibri"/>
              </a:rPr>
              <a:t>hasta</a:t>
            </a:r>
            <a:r>
              <a:rPr sz="1100" b="1" spc="1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1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corazón,</a:t>
            </a:r>
            <a:r>
              <a:rPr sz="1100" b="1" spc="1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1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1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otra</a:t>
            </a:r>
            <a:r>
              <a:rPr sz="1100" b="1" spc="1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quedó</a:t>
            </a:r>
            <a:r>
              <a:rPr sz="1100" b="1" spc="1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tan</a:t>
            </a:r>
            <a:r>
              <a:rPr sz="1100" b="1" spc="1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mal</a:t>
            </a:r>
            <a:r>
              <a:rPr sz="1100" b="1" spc="1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tratada</a:t>
            </a:r>
            <a:r>
              <a:rPr sz="1100" b="1" spc="1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15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1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discurre</a:t>
            </a:r>
            <a:r>
              <a:rPr sz="1100" b="1" spc="15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no</a:t>
            </a:r>
            <a:r>
              <a:rPr sz="1100" b="1" spc="1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podrá</a:t>
            </a:r>
            <a:r>
              <a:rPr sz="1100" b="1" spc="1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servir</a:t>
            </a:r>
            <a:r>
              <a:rPr sz="1100" b="1" spc="1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más.</a:t>
            </a:r>
            <a:r>
              <a:rPr sz="1100" b="1" spc="150" dirty="0">
                <a:latin typeface="Calibri"/>
                <a:cs typeface="Calibri"/>
              </a:rPr>
              <a:t> </a:t>
            </a:r>
            <a:r>
              <a:rPr sz="1100" b="1" spc="-50" dirty="0">
                <a:latin typeface="Calibri"/>
                <a:cs typeface="Calibri"/>
              </a:rPr>
              <a:t>Y</a:t>
            </a:r>
            <a:r>
              <a:rPr sz="1100" b="1" dirty="0">
                <a:latin typeface="Calibri"/>
                <a:cs typeface="Calibri"/>
              </a:rPr>
              <a:t> habiendo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pasado a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 casa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calderas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también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quemó su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techo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sin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 todo el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Ingenio </a:t>
            </a:r>
            <a:r>
              <a:rPr sz="1100" b="1" dirty="0">
                <a:latin typeface="Calibri"/>
                <a:cs typeface="Calibri"/>
              </a:rPr>
              <a:t>haya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quedado</a:t>
            </a:r>
            <a:r>
              <a:rPr sz="1100" b="1" spc="-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más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casa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vivienda, purgares</a:t>
            </a:r>
            <a:r>
              <a:rPr sz="1050" b="1" baseline="31746" dirty="0">
                <a:latin typeface="Calibri"/>
                <a:cs typeface="Calibri"/>
                <a:hlinkClick r:id="rId2" action="ppaction://hlinksldjump"/>
              </a:rPr>
              <a:t>3</a:t>
            </a:r>
            <a:r>
              <a:rPr sz="1050" b="1" spc="127" baseline="31746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asoleaderos</a:t>
            </a:r>
            <a:r>
              <a:rPr sz="1050" b="1" spc="-15" baseline="31746" dirty="0">
                <a:latin typeface="Calibri"/>
                <a:cs typeface="Calibri"/>
                <a:hlinkClick r:id="rId2" action="ppaction://hlinksldjump"/>
              </a:rPr>
              <a:t>4</a:t>
            </a:r>
            <a:r>
              <a:rPr sz="1100" b="1" spc="-10" dirty="0">
                <a:latin typeface="Calibri"/>
                <a:cs typeface="Calibri"/>
                <a:hlinkClick r:id="rId2" action="ppaction://hlinksldjump"/>
              </a:rPr>
              <a:t>.</a:t>
            </a:r>
            <a:endParaRPr sz="1100">
              <a:latin typeface="Calibri"/>
              <a:cs typeface="Calibri"/>
            </a:endParaRPr>
          </a:p>
          <a:p>
            <a:pPr marL="50800" marR="44450" indent="448945" algn="just">
              <a:lnSpc>
                <a:spcPct val="109800"/>
              </a:lnSpc>
            </a:pPr>
            <a:r>
              <a:rPr sz="1100" dirty="0">
                <a:latin typeface="Calibri"/>
                <a:cs typeface="Calibri"/>
              </a:rPr>
              <a:t>Este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trabajo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lamentable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necesita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ponderarlo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gran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comprensión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Vuestras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Señorías.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menos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tiene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pérdida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crecida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cantidad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pesos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que </a:t>
            </a:r>
            <a:r>
              <a:rPr sz="1100" dirty="0">
                <a:latin typeface="Calibri"/>
                <a:cs typeface="Calibri"/>
              </a:rPr>
              <a:t>importa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todo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quemado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y,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más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haber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ser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preciso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gastar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solo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otro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tanto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sino </a:t>
            </a:r>
            <a:r>
              <a:rPr sz="1100" dirty="0">
                <a:latin typeface="Calibri"/>
                <a:cs typeface="Calibri"/>
              </a:rPr>
              <a:t>mucho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mayor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poner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Ingenio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corriente.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Reedificar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destruido,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acarrear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-10" dirty="0">
                <a:latin typeface="Calibri"/>
                <a:cs typeface="Calibri"/>
              </a:rPr>
              <a:t> maderas,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costa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mayor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gasto</a:t>
            </a:r>
            <a:r>
              <a:rPr sz="1100" spc="2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mayor distancia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 halla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cuya dificultad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agrava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el </a:t>
            </a:r>
            <a:r>
              <a:rPr sz="1100" dirty="0">
                <a:latin typeface="Calibri"/>
                <a:cs typeface="Calibri"/>
              </a:rPr>
              <a:t>número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mal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estado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ganados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bueyes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originado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tiempo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seca.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todo </a:t>
            </a:r>
            <a:r>
              <a:rPr sz="1100" dirty="0">
                <a:latin typeface="Calibri"/>
                <a:cs typeface="Calibri"/>
              </a:rPr>
              <a:t>esto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promete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gasto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crecidísimo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pesos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tiempo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dilatadísimo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demora,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sin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en </a:t>
            </a:r>
            <a:r>
              <a:rPr sz="1100" dirty="0">
                <a:latin typeface="Calibri"/>
                <a:cs typeface="Calibri"/>
              </a:rPr>
              <a:t>todo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él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pueda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sacar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real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Ingenio.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qué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hará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parte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cuanto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cabe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hombre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mayor punto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trabajo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emplear todo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 personal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 el remedio. No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solo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sujetarse</a:t>
            </a:r>
            <a:r>
              <a:rPr sz="1100" spc="25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</a:t>
            </a:r>
            <a:r>
              <a:rPr sz="1100" spc="-10" dirty="0">
                <a:latin typeface="Calibri"/>
                <a:cs typeface="Calibri"/>
              </a:rPr>
              <a:t>perecer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 mujer,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crecida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familia y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obligaciones,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sino,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más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sensible, sujetarse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</a:t>
            </a:r>
            <a:r>
              <a:rPr sz="1100" spc="-10" dirty="0">
                <a:latin typeface="Calibri"/>
                <a:cs typeface="Calibri"/>
              </a:rPr>
              <a:t>vergonzar </a:t>
            </a:r>
            <a:r>
              <a:rPr sz="1100" dirty="0">
                <a:latin typeface="Calibri"/>
                <a:cs typeface="Calibri"/>
              </a:rPr>
              <a:t>buscando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suplidas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cantidades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pesos,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son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necesarias,</a:t>
            </a:r>
            <a:r>
              <a:rPr sz="1100" spc="145" dirty="0">
                <a:latin typeface="Calibri"/>
                <a:cs typeface="Calibri"/>
              </a:rPr>
              <a:t>  </a:t>
            </a:r>
            <a:r>
              <a:rPr sz="1100" dirty="0">
                <a:latin typeface="Calibri"/>
                <a:cs typeface="Calibri"/>
              </a:rPr>
              <a:t>esto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que,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negar, </a:t>
            </a:r>
            <a:r>
              <a:rPr sz="1100" dirty="0">
                <a:latin typeface="Calibri"/>
                <a:cs typeface="Calibri"/>
              </a:rPr>
              <a:t>redunda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beneficio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todo,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fisco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Santo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Oficio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demás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acreedores.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el </a:t>
            </a:r>
            <a:r>
              <a:rPr sz="1100" dirty="0">
                <a:latin typeface="Calibri"/>
                <a:cs typeface="Calibri"/>
              </a:rPr>
              <a:t>estado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está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Ingenio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solo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tienen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pérdidas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sus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réditos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sino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hasta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sus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capitales.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Sin </a:t>
            </a:r>
            <a:r>
              <a:rPr sz="1100" dirty="0">
                <a:latin typeface="Calibri"/>
                <a:cs typeface="Calibri"/>
              </a:rPr>
              <a:t>poderse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valer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ni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aún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recurso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ejecución,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resarcirlos,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porque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estado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que </a:t>
            </a:r>
            <a:r>
              <a:rPr sz="1100" dirty="0">
                <a:latin typeface="Calibri"/>
                <a:cs typeface="Calibri"/>
              </a:rPr>
              <a:t>está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Ingenio,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aunque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dieran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mil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pregones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él,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hubiera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quien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quisiera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ni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pudiera </a:t>
            </a:r>
            <a:r>
              <a:rPr sz="1100" dirty="0">
                <a:latin typeface="Calibri"/>
                <a:cs typeface="Calibri"/>
              </a:rPr>
              <a:t>rematar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cantidad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competente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pudiera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cubrir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siquiera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capitales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censos.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aquí </a:t>
            </a:r>
            <a:r>
              <a:rPr sz="1100" dirty="0">
                <a:latin typeface="Calibri"/>
                <a:cs typeface="Calibri"/>
              </a:rPr>
              <a:t>resulta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aunque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considerasen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dueños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parciales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naturaleza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hecho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solo </a:t>
            </a:r>
            <a:r>
              <a:rPr sz="1100" dirty="0">
                <a:latin typeface="Calibri"/>
                <a:cs typeface="Calibri"/>
              </a:rPr>
              <a:t>sujetara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reportar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daño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caso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tan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fortuito,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como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incendio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tan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contingente,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estas </a:t>
            </a:r>
            <a:r>
              <a:rPr sz="1100" dirty="0">
                <a:latin typeface="Calibri"/>
                <a:cs typeface="Calibri"/>
              </a:rPr>
              <a:t>razones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términos,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solo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equidad,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sino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justicia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obligaba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participarlo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contribuir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parte al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remedio.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 solo suspendiéndose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cobranzas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réditos,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todo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tiempo </a:t>
            </a:r>
            <a:r>
              <a:rPr sz="1100" spc="-25" dirty="0">
                <a:latin typeface="Calibri"/>
                <a:cs typeface="Calibri"/>
              </a:rPr>
              <a:t>que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necesitare,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restaurar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perdido,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verificar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quemado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poner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Ingenio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corriente. </a:t>
            </a:r>
            <a:r>
              <a:rPr sz="1100" dirty="0">
                <a:latin typeface="Calibri"/>
                <a:cs typeface="Calibri"/>
              </a:rPr>
              <a:t>Sino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relevar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mí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parte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paga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réditos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corrieren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todo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tiempo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durare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el </a:t>
            </a:r>
            <a:r>
              <a:rPr sz="1100" dirty="0">
                <a:latin typeface="Calibri"/>
                <a:cs typeface="Calibri"/>
              </a:rPr>
              <a:t>reparo.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Porque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caso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fortuito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todos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compromete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siendo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como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son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necesarios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cuando </a:t>
            </a:r>
            <a:r>
              <a:rPr sz="1100" dirty="0">
                <a:latin typeface="Calibri"/>
                <a:cs typeface="Calibri"/>
              </a:rPr>
              <a:t>menos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cuatro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años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reparo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todo,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apenas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conseguirá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ellos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sino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fuerza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gran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trabajo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muchos</a:t>
            </a:r>
            <a:r>
              <a:rPr sz="1100" spc="-10" dirty="0">
                <a:latin typeface="Calibri"/>
                <a:cs typeface="Calibri"/>
              </a:rPr>
              <a:t> pesos.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80820" y="9317735"/>
            <a:ext cx="1829435" cy="9525"/>
          </a:xfrm>
          <a:custGeom>
            <a:avLst/>
            <a:gdLst/>
            <a:ahLst/>
            <a:cxnLst/>
            <a:rect l="l" t="t" r="r" b="b"/>
            <a:pathLst>
              <a:path w="1829435" h="9525">
                <a:moveTo>
                  <a:pt x="1829054" y="0"/>
                </a:moveTo>
                <a:lnTo>
                  <a:pt x="0" y="0"/>
                </a:lnTo>
                <a:lnTo>
                  <a:pt x="0" y="9144"/>
                </a:lnTo>
                <a:lnTo>
                  <a:pt x="1829054" y="9144"/>
                </a:lnTo>
                <a:lnTo>
                  <a:pt x="182905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42720" y="9372091"/>
            <a:ext cx="5393690" cy="42608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 marR="30480">
              <a:lnSpc>
                <a:spcPct val="101299"/>
              </a:lnSpc>
              <a:spcBef>
                <a:spcPts val="90"/>
              </a:spcBef>
            </a:pPr>
            <a:r>
              <a:rPr sz="750" baseline="27777" dirty="0">
                <a:latin typeface="Calibri"/>
                <a:cs typeface="Calibri"/>
              </a:rPr>
              <a:t>3</a:t>
            </a:r>
            <a:r>
              <a:rPr sz="750" spc="75" baseline="27777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Las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salas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o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edificios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donde </a:t>
            </a:r>
            <a:r>
              <a:rPr sz="800" dirty="0">
                <a:latin typeface="Calibri"/>
                <a:cs typeface="Calibri"/>
              </a:rPr>
              <a:t>se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colocaba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el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azúcar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en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moldes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(formas)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para</a:t>
            </a:r>
            <a:r>
              <a:rPr sz="800" spc="-10" dirty="0">
                <a:latin typeface="Calibri"/>
                <a:cs typeface="Calibri"/>
              </a:rPr>
              <a:t> limpiarla,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escurrir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la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melaza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y</a:t>
            </a:r>
            <a:r>
              <a:rPr sz="800" spc="-10" dirty="0">
                <a:latin typeface="Calibri"/>
                <a:cs typeface="Calibri"/>
              </a:rPr>
              <a:t> blanquearla </a:t>
            </a:r>
            <a:r>
              <a:rPr sz="800" dirty="0">
                <a:latin typeface="Calibri"/>
                <a:cs typeface="Calibri"/>
              </a:rPr>
              <a:t>(proceso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25" dirty="0">
                <a:latin typeface="Calibri"/>
                <a:cs typeface="Calibri"/>
              </a:rPr>
              <a:t>de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purgado).</a:t>
            </a:r>
            <a:endParaRPr sz="800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  <a:spcBef>
                <a:spcPts val="15"/>
              </a:spcBef>
            </a:pPr>
            <a:r>
              <a:rPr sz="750" baseline="27777" dirty="0">
                <a:latin typeface="Calibri"/>
                <a:cs typeface="Calibri"/>
              </a:rPr>
              <a:t>4</a:t>
            </a:r>
            <a:r>
              <a:rPr sz="750" spc="75" baseline="27777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Los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espacios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abiertos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o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patios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destinados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a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secar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al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sol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las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pilachas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o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panes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azúcar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tras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el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purgado</a:t>
            </a:r>
            <a:r>
              <a:rPr sz="1000" spc="-10" dirty="0">
                <a:latin typeface="Calibri"/>
                <a:cs typeface="Calibri"/>
              </a:rPr>
              <a:t>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732657" y="9917683"/>
            <a:ext cx="9652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50"/>
              </a:lnSpc>
            </a:pPr>
            <a:r>
              <a:rPr sz="1100" spc="-50" dirty="0">
                <a:latin typeface="Calibri"/>
                <a:cs typeface="Calibri"/>
              </a:rPr>
              <a:t>2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17320" y="862940"/>
            <a:ext cx="5529580" cy="81254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 marR="55880" indent="448945" algn="just">
              <a:lnSpc>
                <a:spcPct val="109900"/>
              </a:lnSpc>
              <a:spcBef>
                <a:spcPts val="100"/>
              </a:spcBef>
            </a:pP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ha</a:t>
            </a:r>
            <a:r>
              <a:rPr sz="1100" b="1" spc="6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servir</a:t>
            </a:r>
            <a:r>
              <a:rPr sz="1100" b="1" spc="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Vuestra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Señoría</a:t>
            </a:r>
            <a:r>
              <a:rPr sz="1100" b="1" spc="6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mandar</a:t>
            </a:r>
            <a:r>
              <a:rPr sz="1100" b="1" spc="9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que,</a:t>
            </a:r>
            <a:r>
              <a:rPr sz="1100" b="1" spc="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no</a:t>
            </a:r>
            <a:r>
              <a:rPr sz="1100" b="1" spc="7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solo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</a:t>
            </a:r>
            <a:r>
              <a:rPr sz="1100" b="1" spc="6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término</a:t>
            </a:r>
            <a:r>
              <a:rPr sz="1100" b="1" spc="6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los</a:t>
            </a:r>
            <a:r>
              <a:rPr sz="1100" b="1" spc="70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cuatro </a:t>
            </a:r>
            <a:r>
              <a:rPr sz="1100" b="1" dirty="0">
                <a:latin typeface="Calibri"/>
                <a:cs typeface="Calibri"/>
              </a:rPr>
              <a:t>años,</a:t>
            </a:r>
            <a:r>
              <a:rPr sz="1100" b="1" spc="1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1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suspenda</a:t>
            </a:r>
            <a:r>
              <a:rPr sz="1100" b="1" spc="1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1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cobranza</a:t>
            </a:r>
            <a:r>
              <a:rPr sz="1100" b="1" spc="1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1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todos</a:t>
            </a:r>
            <a:r>
              <a:rPr sz="1100" b="1" spc="1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los</a:t>
            </a:r>
            <a:r>
              <a:rPr sz="1100" b="1" spc="1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réditos</a:t>
            </a:r>
            <a:r>
              <a:rPr sz="1100" b="1" spc="11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1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los</a:t>
            </a:r>
            <a:r>
              <a:rPr sz="1100" b="1" spc="1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censos</a:t>
            </a:r>
            <a:r>
              <a:rPr sz="1100" b="1" spc="11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sin</a:t>
            </a:r>
            <a:r>
              <a:rPr sz="1100" b="1" spc="1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1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ningún</a:t>
            </a:r>
            <a:r>
              <a:rPr sz="1100" b="1" spc="120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acreedor </a:t>
            </a:r>
            <a:r>
              <a:rPr sz="1100" b="1" dirty="0">
                <a:latin typeface="Calibri"/>
                <a:cs typeface="Calibri"/>
              </a:rPr>
              <a:t>pueda</a:t>
            </a:r>
            <a:r>
              <a:rPr sz="1100" b="1" spc="1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molestar</a:t>
            </a:r>
            <a:r>
              <a:rPr sz="1100" b="1" spc="1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</a:t>
            </a:r>
            <a:r>
              <a:rPr sz="1100" b="1" spc="1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mi</a:t>
            </a:r>
            <a:r>
              <a:rPr sz="1100" b="1" spc="1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parte,</a:t>
            </a:r>
            <a:r>
              <a:rPr sz="1100" b="1" spc="1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sino</a:t>
            </a:r>
            <a:r>
              <a:rPr sz="1100" b="1" spc="1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declararlo</a:t>
            </a:r>
            <a:r>
              <a:rPr sz="1100" b="1" spc="1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por</a:t>
            </a:r>
            <a:r>
              <a:rPr sz="1100" b="1" spc="1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libre</a:t>
            </a:r>
            <a:r>
              <a:rPr sz="1100" b="1" spc="1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1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los</a:t>
            </a:r>
            <a:r>
              <a:rPr sz="1100" b="1" spc="1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réditos,</a:t>
            </a:r>
            <a:r>
              <a:rPr sz="1100" b="1" spc="1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1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corrieren</a:t>
            </a:r>
            <a:r>
              <a:rPr sz="1100" b="1" spc="1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</a:t>
            </a:r>
            <a:r>
              <a:rPr sz="1100" b="1" spc="125" dirty="0">
                <a:latin typeface="Calibri"/>
                <a:cs typeface="Calibri"/>
              </a:rPr>
              <a:t> </a:t>
            </a:r>
            <a:r>
              <a:rPr sz="1100" b="1" spc="-20" dirty="0">
                <a:latin typeface="Calibri"/>
                <a:cs typeface="Calibri"/>
              </a:rPr>
              <a:t>todo </a:t>
            </a:r>
            <a:r>
              <a:rPr sz="1100" b="1" dirty="0">
                <a:latin typeface="Calibri"/>
                <a:cs typeface="Calibri"/>
              </a:rPr>
              <a:t>este</a:t>
            </a:r>
            <a:r>
              <a:rPr sz="1100" b="1" spc="1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tiempo</a:t>
            </a:r>
            <a:r>
              <a:rPr sz="1100" b="1" spc="1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1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los</a:t>
            </a:r>
            <a:r>
              <a:rPr sz="1100" b="1" spc="1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cuatro</a:t>
            </a:r>
            <a:r>
              <a:rPr sz="1100" b="1" spc="9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años,</a:t>
            </a:r>
            <a:r>
              <a:rPr sz="1100" b="1" spc="1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como</a:t>
            </a:r>
            <a:r>
              <a:rPr sz="1100" b="1" spc="9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totalmente</a:t>
            </a:r>
            <a:r>
              <a:rPr sz="1100" b="1" spc="1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inútiles</a:t>
            </a:r>
            <a:r>
              <a:rPr sz="1100" b="1" spc="11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</a:t>
            </a:r>
            <a:r>
              <a:rPr sz="1100" b="1" spc="1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infructíferos.</a:t>
            </a:r>
            <a:r>
              <a:rPr sz="1100" b="1" spc="10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Dando</a:t>
            </a:r>
            <a:r>
              <a:rPr sz="1100" b="1" spc="11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para</a:t>
            </a:r>
            <a:r>
              <a:rPr sz="1100" b="1" spc="110" dirty="0">
                <a:latin typeface="Calibri"/>
                <a:cs typeface="Calibri"/>
              </a:rPr>
              <a:t> </a:t>
            </a:r>
            <a:r>
              <a:rPr sz="1100" b="1" spc="-20" dirty="0">
                <a:latin typeface="Calibri"/>
                <a:cs typeface="Calibri"/>
              </a:rPr>
              <a:t>este </a:t>
            </a:r>
            <a:r>
              <a:rPr sz="1100" b="1" dirty="0">
                <a:latin typeface="Calibri"/>
                <a:cs typeface="Calibri"/>
              </a:rPr>
              <a:t>efecto</a:t>
            </a:r>
            <a:r>
              <a:rPr sz="1100" b="1" spc="229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comisión,</a:t>
            </a:r>
            <a:r>
              <a:rPr sz="1100" b="1" spc="2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al</a:t>
            </a:r>
            <a:r>
              <a:rPr sz="1100" b="1" spc="229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Comisario</a:t>
            </a:r>
            <a:r>
              <a:rPr sz="1100" b="1" spc="2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o</a:t>
            </a:r>
            <a:r>
              <a:rPr sz="1100" b="1" spc="2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persona</a:t>
            </a:r>
            <a:r>
              <a:rPr sz="1100" b="1" spc="2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2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fuere</a:t>
            </a:r>
            <a:r>
              <a:rPr sz="1100" b="1" spc="2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229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2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mayor</a:t>
            </a:r>
            <a:r>
              <a:rPr sz="1100" b="1" spc="229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satisfacción</a:t>
            </a:r>
            <a:r>
              <a:rPr sz="1100" b="1" spc="2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23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Vuestra </a:t>
            </a:r>
            <a:r>
              <a:rPr sz="1100" b="1" dirty="0">
                <a:latin typeface="Calibri"/>
                <a:cs typeface="Calibri"/>
              </a:rPr>
              <a:t>Señoría,</a:t>
            </a:r>
            <a:r>
              <a:rPr sz="1100" b="1" spc="18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para</a:t>
            </a:r>
            <a:r>
              <a:rPr sz="1100" b="1" spc="1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1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pase</a:t>
            </a:r>
            <a:r>
              <a:rPr sz="1100" b="1" spc="1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al</a:t>
            </a:r>
            <a:r>
              <a:rPr sz="1100" b="1" spc="1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Ingenio</a:t>
            </a:r>
            <a:r>
              <a:rPr sz="1100" b="1" spc="16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1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reciba</a:t>
            </a:r>
            <a:r>
              <a:rPr sz="1100" b="1" spc="1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información</a:t>
            </a:r>
            <a:r>
              <a:rPr sz="1100" b="1" spc="1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con</a:t>
            </a:r>
            <a:r>
              <a:rPr sz="1100" b="1" spc="17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personas</a:t>
            </a:r>
            <a:r>
              <a:rPr sz="1100" b="1" spc="17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inteligentes.</a:t>
            </a:r>
            <a:r>
              <a:rPr sz="1100" b="1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ser </a:t>
            </a:r>
            <a:r>
              <a:rPr sz="1100" dirty="0">
                <a:latin typeface="Calibri"/>
                <a:cs typeface="Calibri"/>
              </a:rPr>
              <a:t>necesario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tiempo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cuatro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años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poderlo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cómodamente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reparar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poner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Ingenio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en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debe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tener.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Hechas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diligencias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remita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informe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tribunal,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para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vista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determine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tuviere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más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conveniente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justicia;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protestando,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como </a:t>
            </a:r>
            <a:r>
              <a:rPr sz="1100" dirty="0">
                <a:latin typeface="Calibri"/>
                <a:cs typeface="Calibri"/>
              </a:rPr>
              <a:t>protesto, 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todo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contrario,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omiso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denegado todos los daños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perdidos y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menoscabos </a:t>
            </a:r>
            <a:r>
              <a:rPr sz="1100" spc="-20" dirty="0">
                <a:latin typeface="Calibri"/>
                <a:cs typeface="Calibri"/>
              </a:rPr>
              <a:t>que,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mí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parte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puedan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seguir,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pedirlos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demandarlos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como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contra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todas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 personas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que </a:t>
            </a:r>
            <a:r>
              <a:rPr sz="1100" dirty="0">
                <a:latin typeface="Calibri"/>
                <a:cs typeface="Calibri"/>
              </a:rPr>
              <a:t>pueda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deba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convenga.</a:t>
            </a:r>
            <a:endParaRPr sz="1100">
              <a:latin typeface="Calibri"/>
              <a:cs typeface="Calibri"/>
            </a:endParaRPr>
          </a:p>
          <a:p>
            <a:pPr marL="63500" marR="60960" indent="448945" algn="just">
              <a:lnSpc>
                <a:spcPts val="1450"/>
              </a:lnSpc>
              <a:spcBef>
                <a:spcPts val="60"/>
              </a:spcBef>
            </a:pPr>
            <a:r>
              <a:rPr sz="1100" dirty="0">
                <a:latin typeface="Calibri"/>
                <a:cs typeface="Calibri"/>
              </a:rPr>
              <a:t>Por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tanto: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Vuestra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Señoría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pido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suplico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sirva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determinar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todo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como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lleno </a:t>
            </a:r>
            <a:r>
              <a:rPr sz="1100" dirty="0">
                <a:latin typeface="Calibri"/>
                <a:cs typeface="Calibri"/>
              </a:rPr>
              <a:t>pedido,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así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justicia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pido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necesario.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juro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forma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ser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malicia.</a:t>
            </a:r>
            <a:endParaRPr sz="1100">
              <a:latin typeface="Calibri"/>
              <a:cs typeface="Calibri"/>
            </a:endParaRPr>
          </a:p>
          <a:p>
            <a:pPr marL="512445" algn="just">
              <a:lnSpc>
                <a:spcPct val="100000"/>
              </a:lnSpc>
              <a:spcBef>
                <a:spcPts val="65"/>
              </a:spcBef>
            </a:pPr>
            <a:r>
              <a:rPr sz="1100" dirty="0">
                <a:latin typeface="Calibri"/>
                <a:cs typeface="Calibri"/>
              </a:rPr>
              <a:t>Licenciado.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Francisco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Antonio</a:t>
            </a:r>
            <a:r>
              <a:rPr sz="1100" spc="-10" dirty="0">
                <a:latin typeface="Calibri"/>
                <a:cs typeface="Calibri"/>
              </a:rPr>
              <a:t> Rosales.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40"/>
              </a:spcBef>
            </a:pPr>
            <a:endParaRPr sz="1100">
              <a:latin typeface="Calibri"/>
              <a:cs typeface="Calibri"/>
            </a:endParaRPr>
          </a:p>
          <a:p>
            <a:pPr marL="63500" algn="just">
              <a:lnSpc>
                <a:spcPct val="100000"/>
              </a:lnSpc>
            </a:pPr>
            <a:r>
              <a:rPr sz="1100" b="1" dirty="0">
                <a:latin typeface="Calibri"/>
                <a:cs typeface="Calibri"/>
              </a:rPr>
              <a:t>2.2</a:t>
            </a:r>
            <a:r>
              <a:rPr sz="1100" b="1" spc="240" dirty="0">
                <a:latin typeface="Calibri"/>
                <a:cs typeface="Calibri"/>
              </a:rPr>
              <a:t>  </a:t>
            </a:r>
            <a:r>
              <a:rPr sz="1100" b="1" dirty="0">
                <a:latin typeface="Calibri"/>
                <a:cs typeface="Calibri"/>
              </a:rPr>
              <a:t>Decreto.</a:t>
            </a:r>
            <a:r>
              <a:rPr sz="1100" b="1" spc="-10" dirty="0">
                <a:latin typeface="Calibri"/>
                <a:cs typeface="Calibri"/>
              </a:rPr>
              <a:t> 6-</a:t>
            </a:r>
            <a:r>
              <a:rPr sz="1100" b="1" spc="-20" dirty="0">
                <a:latin typeface="Calibri"/>
                <a:cs typeface="Calibri"/>
              </a:rPr>
              <a:t>3-1725.</a:t>
            </a:r>
            <a:endParaRPr sz="1100">
              <a:latin typeface="Calibri"/>
              <a:cs typeface="Calibri"/>
            </a:endParaRPr>
          </a:p>
          <a:p>
            <a:pPr marL="63500" marR="56515" indent="448945" algn="just">
              <a:lnSpc>
                <a:spcPts val="1450"/>
              </a:lnSpc>
              <a:spcBef>
                <a:spcPts val="60"/>
              </a:spcBef>
            </a:pPr>
            <a:r>
              <a:rPr sz="1100" dirty="0">
                <a:latin typeface="Calibri"/>
                <a:cs typeface="Calibri"/>
              </a:rPr>
              <a:t>Hágase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despacho,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inserción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escrito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cometido,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R.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fray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Gregorio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López </a:t>
            </a:r>
            <a:r>
              <a:rPr sz="1100" dirty="0">
                <a:latin typeface="Calibri"/>
                <a:cs typeface="Calibri"/>
              </a:rPr>
              <a:t>Hernández</a:t>
            </a:r>
            <a:r>
              <a:rPr sz="1050" baseline="31746" dirty="0">
                <a:latin typeface="Calibri"/>
                <a:cs typeface="Calibri"/>
                <a:hlinkClick r:id="rId2" action="ppaction://hlinksldjump"/>
              </a:rPr>
              <a:t>5</a:t>
            </a:r>
            <a:r>
              <a:rPr sz="1050" spc="390" baseline="31746" dirty="0">
                <a:latin typeface="Calibri"/>
                <a:cs typeface="Calibri"/>
              </a:rPr>
              <a:t>  </a:t>
            </a:r>
            <a:r>
              <a:rPr sz="1100" dirty="0">
                <a:latin typeface="Calibri"/>
                <a:cs typeface="Calibri"/>
              </a:rPr>
              <a:t>guardián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Cuernavaca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Calificador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Santo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Oficio.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ante </a:t>
            </a:r>
            <a:r>
              <a:rPr sz="1100" dirty="0">
                <a:latin typeface="Calibri"/>
                <a:cs typeface="Calibri"/>
              </a:rPr>
              <a:t>notario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pase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Ingenio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hacer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reconocimiento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daño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causado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incendio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que</a:t>
            </a:r>
            <a:endParaRPr sz="1100">
              <a:latin typeface="Calibri"/>
              <a:cs typeface="Calibri"/>
            </a:endParaRPr>
          </a:p>
          <a:p>
            <a:pPr marL="63500" marR="59690" algn="just">
              <a:lnSpc>
                <a:spcPts val="1440"/>
              </a:lnSpc>
              <a:spcBef>
                <a:spcPts val="15"/>
              </a:spcBef>
            </a:pPr>
            <a:r>
              <a:rPr sz="1100" dirty="0">
                <a:latin typeface="Calibri"/>
                <a:cs typeface="Calibri"/>
              </a:rPr>
              <a:t>refiere,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estado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presente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halla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finca.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así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mismo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reciba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información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personas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fidedignas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inteligentes,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sobre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habiendo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reconocido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dicho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daño,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digan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y</a:t>
            </a:r>
            <a:endParaRPr sz="1100">
              <a:latin typeface="Calibri"/>
              <a:cs typeface="Calibri"/>
            </a:endParaRPr>
          </a:p>
          <a:p>
            <a:pPr marL="63500" marR="56515" algn="just">
              <a:lnSpc>
                <a:spcPts val="145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expresen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cuanto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podrá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importar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reparo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dicho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Ingenio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tiempo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necesitará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para </a:t>
            </a:r>
            <a:r>
              <a:rPr sz="1100" dirty="0">
                <a:latin typeface="Calibri"/>
                <a:cs typeface="Calibri"/>
              </a:rPr>
              <a:t>ponerlo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otra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vez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corriente,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menos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trapiches.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Hecha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información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remita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a</a:t>
            </a:r>
            <a:endParaRPr sz="1100">
              <a:latin typeface="Calibri"/>
              <a:cs typeface="Calibri"/>
            </a:endParaRPr>
          </a:p>
          <a:p>
            <a:pPr marL="63500" marR="56515" algn="just">
              <a:lnSpc>
                <a:spcPts val="1440"/>
              </a:lnSpc>
              <a:spcBef>
                <a:spcPts val="10"/>
              </a:spcBef>
            </a:pPr>
            <a:r>
              <a:rPr sz="1100" dirty="0">
                <a:latin typeface="Calibri"/>
                <a:cs typeface="Calibri"/>
              </a:rPr>
              <a:t>este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tribunal,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encomendándose</a:t>
            </a:r>
            <a:r>
              <a:rPr sz="1100" spc="2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actuarse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bien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todo</a:t>
            </a:r>
            <a:r>
              <a:rPr sz="1100" spc="2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conveniente</a:t>
            </a:r>
            <a:r>
              <a:rPr sz="1100" spc="2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informarlo </a:t>
            </a:r>
            <a:r>
              <a:rPr sz="1100" dirty="0">
                <a:latin typeface="Calibri"/>
                <a:cs typeface="Calibri"/>
              </a:rPr>
              <a:t>cuando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remita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dichas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diligencias.</a:t>
            </a:r>
            <a:endParaRPr sz="1100">
              <a:latin typeface="Calibri"/>
              <a:cs typeface="Calibri"/>
            </a:endParaRPr>
          </a:p>
          <a:p>
            <a:pPr marL="63500" marR="57150" indent="448945" algn="just">
              <a:lnSpc>
                <a:spcPts val="145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Y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 ínterin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viene se toma la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providencia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conveniente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acreedores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no </a:t>
            </a:r>
            <a:r>
              <a:rPr sz="1100" dirty="0">
                <a:latin typeface="Calibri"/>
                <a:cs typeface="Calibri"/>
              </a:rPr>
              <a:t>molesten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dicho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Miguel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 Zía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así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 les </a:t>
            </a:r>
            <a:r>
              <a:rPr sz="1100" spc="-10" dirty="0">
                <a:latin typeface="Calibri"/>
                <a:cs typeface="Calibri"/>
              </a:rPr>
              <a:t>notifique.</a:t>
            </a:r>
            <a:endParaRPr sz="1100">
              <a:latin typeface="Calibri"/>
              <a:cs typeface="Calibri"/>
            </a:endParaRPr>
          </a:p>
          <a:p>
            <a:pPr marL="63500" marR="55880" indent="448945" algn="just">
              <a:lnSpc>
                <a:spcPts val="1440"/>
              </a:lnSpc>
              <a:spcBef>
                <a:spcPts val="10"/>
              </a:spcBef>
            </a:pPr>
            <a:r>
              <a:rPr sz="1100" dirty="0">
                <a:latin typeface="Calibri"/>
                <a:cs typeface="Calibri"/>
              </a:rPr>
              <a:t>Y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 que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tenga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efecto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mandado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remitimos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despacho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 </a:t>
            </a:r>
            <a:r>
              <a:rPr sz="1100" spc="-10" dirty="0">
                <a:latin typeface="Calibri"/>
                <a:cs typeface="Calibri"/>
              </a:rPr>
              <a:t>Reverendo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Padre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Fray </a:t>
            </a:r>
            <a:r>
              <a:rPr sz="1100" dirty="0">
                <a:latin typeface="Calibri"/>
                <a:cs typeface="Calibri"/>
              </a:rPr>
              <a:t>Gregorio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López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Hernández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Orden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san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Francisco,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guardián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actual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convento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la</a:t>
            </a:r>
            <a:endParaRPr sz="1100">
              <a:latin typeface="Calibri"/>
              <a:cs typeface="Calibri"/>
            </a:endParaRPr>
          </a:p>
          <a:p>
            <a:pPr marL="63500" marR="55880" algn="just">
              <a:lnSpc>
                <a:spcPts val="145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villa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Quernabaca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Calificador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Santo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Oficio.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Quien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luego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reciba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pasará,</a:t>
            </a:r>
            <a:r>
              <a:rPr sz="1100" spc="125" dirty="0">
                <a:latin typeface="Calibri"/>
                <a:cs typeface="Calibri"/>
              </a:rPr>
              <a:t>  </a:t>
            </a:r>
            <a:r>
              <a:rPr sz="1100" spc="-50" dirty="0">
                <a:latin typeface="Calibri"/>
                <a:cs typeface="Calibri"/>
              </a:rPr>
              <a:t>a</a:t>
            </a:r>
            <a:r>
              <a:rPr sz="1100" dirty="0">
                <a:latin typeface="Calibri"/>
                <a:cs typeface="Calibri"/>
              </a:rPr>
              <a:t> dicho Ingenio 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Temisco,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hacer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recibir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Vista 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Ojos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información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 dicho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Decreto</a:t>
            </a:r>
            <a:endParaRPr sz="1100">
              <a:latin typeface="Calibri"/>
              <a:cs typeface="Calibri"/>
            </a:endParaRPr>
          </a:p>
          <a:p>
            <a:pPr marL="63500" marR="55880" algn="just">
              <a:lnSpc>
                <a:spcPts val="1440"/>
              </a:lnSpc>
              <a:spcBef>
                <a:spcPts val="15"/>
              </a:spcBef>
            </a:pPr>
            <a:r>
              <a:rPr sz="1100" dirty="0">
                <a:latin typeface="Calibri"/>
                <a:cs typeface="Calibri"/>
              </a:rPr>
              <a:t>se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manda.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Procurando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poner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todo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esmero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testigos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personas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que,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sobre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asunto, </a:t>
            </a:r>
            <a:r>
              <a:rPr sz="1100" dirty="0">
                <a:latin typeface="Calibri"/>
                <a:cs typeface="Calibri"/>
              </a:rPr>
              <a:t>examinare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sean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más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fidedignas,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inteligentes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desinteresadas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hubiere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esa</a:t>
            </a:r>
            <a:endParaRPr sz="1100">
              <a:latin typeface="Calibri"/>
              <a:cs typeface="Calibri"/>
            </a:endParaRPr>
          </a:p>
          <a:p>
            <a:pPr marL="63500" marR="55880" algn="just">
              <a:lnSpc>
                <a:spcPts val="145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jurisdicción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sus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cercanías.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toda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verdad,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claridad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distinción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digan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expresen,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lo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hallaren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sobre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contenido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dicho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escrito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Decreto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supra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insertos.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Como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les</a:t>
            </a:r>
            <a:endParaRPr sz="1100">
              <a:latin typeface="Calibri"/>
              <a:cs typeface="Calibri"/>
            </a:endParaRPr>
          </a:p>
          <a:p>
            <a:pPr marL="63500" marR="55880" algn="just">
              <a:lnSpc>
                <a:spcPts val="1440"/>
              </a:lnSpc>
              <a:spcBef>
                <a:spcPts val="10"/>
              </a:spcBef>
            </a:pPr>
            <a:r>
              <a:rPr sz="1100" dirty="0">
                <a:latin typeface="Calibri"/>
                <a:cs typeface="Calibri"/>
              </a:rPr>
              <a:t>pareciere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más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conveniente,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sobre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modo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volver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poner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dicho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Ingenio,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más </a:t>
            </a:r>
            <a:r>
              <a:rPr sz="1100" dirty="0">
                <a:latin typeface="Calibri"/>
                <a:cs typeface="Calibri"/>
              </a:rPr>
              <a:t>brevedad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menos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costo</a:t>
            </a:r>
            <a:endParaRPr sz="1100">
              <a:latin typeface="Calibri"/>
              <a:cs typeface="Calibri"/>
            </a:endParaRPr>
          </a:p>
          <a:p>
            <a:pPr marL="63500" marR="59055" indent="448945" algn="just">
              <a:lnSpc>
                <a:spcPts val="145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El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Reverendo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padre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fray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Gregorio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López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Hernáez</a:t>
            </a:r>
            <a:r>
              <a:rPr sz="1050" baseline="31746" dirty="0">
                <a:latin typeface="Calibri"/>
                <a:cs typeface="Calibri"/>
              </a:rPr>
              <a:t>6</a:t>
            </a:r>
            <a:r>
              <a:rPr sz="1050" spc="112" baseline="31746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Orden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Francisco,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guardián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convento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Cuernavaca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Calificador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Santo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Oficio.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60"/>
              </a:spcBef>
            </a:pPr>
            <a:endParaRPr sz="1100">
              <a:latin typeface="Calibri"/>
              <a:cs typeface="Calibri"/>
            </a:endParaRPr>
          </a:p>
          <a:p>
            <a:pPr marL="63500" algn="just">
              <a:lnSpc>
                <a:spcPct val="100000"/>
              </a:lnSpc>
            </a:pPr>
            <a:r>
              <a:rPr sz="1100" b="1" dirty="0">
                <a:latin typeface="Calibri"/>
                <a:cs typeface="Calibri"/>
              </a:rPr>
              <a:t>3.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Obedecimiento.</a:t>
            </a:r>
            <a:r>
              <a:rPr sz="1100" b="1" spc="210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8-</a:t>
            </a:r>
            <a:r>
              <a:rPr sz="1100" b="1" spc="-20" dirty="0">
                <a:latin typeface="Calibri"/>
                <a:cs typeface="Calibri"/>
              </a:rPr>
              <a:t>3-1725.</a:t>
            </a:r>
            <a:endParaRPr sz="1100">
              <a:latin typeface="Calibri"/>
              <a:cs typeface="Calibri"/>
            </a:endParaRPr>
          </a:p>
          <a:p>
            <a:pPr marL="63500" marR="56515" indent="448945" algn="just">
              <a:lnSpc>
                <a:spcPct val="110000"/>
              </a:lnSpc>
            </a:pPr>
            <a:r>
              <a:rPr sz="1100" dirty="0">
                <a:latin typeface="Calibri"/>
                <a:cs typeface="Calibri"/>
              </a:rPr>
              <a:t>En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villa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Cuernabaca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estado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marquesado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Valle,</a:t>
            </a:r>
            <a:r>
              <a:rPr sz="1050" baseline="31746" dirty="0">
                <a:latin typeface="Calibri"/>
                <a:cs typeface="Calibri"/>
                <a:hlinkClick r:id="rId3" action="ppaction://hlinksldjump"/>
              </a:rPr>
              <a:t>7</a:t>
            </a:r>
            <a:r>
              <a:rPr sz="1050" spc="195" baseline="31746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ocho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días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marzo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mil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setecientos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veinte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cinco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años.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Habiendo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recibido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escrito</a:t>
            </a:r>
            <a:r>
              <a:rPr sz="1100" spc="3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despacho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las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80820" y="9287256"/>
            <a:ext cx="1829435" cy="9525"/>
          </a:xfrm>
          <a:custGeom>
            <a:avLst/>
            <a:gdLst/>
            <a:ahLst/>
            <a:cxnLst/>
            <a:rect l="l" t="t" r="r" b="b"/>
            <a:pathLst>
              <a:path w="1829435" h="9525">
                <a:moveTo>
                  <a:pt x="1829054" y="0"/>
                </a:moveTo>
                <a:lnTo>
                  <a:pt x="0" y="0"/>
                </a:lnTo>
                <a:lnTo>
                  <a:pt x="0" y="9143"/>
                </a:lnTo>
                <a:lnTo>
                  <a:pt x="1829054" y="9143"/>
                </a:lnTo>
                <a:lnTo>
                  <a:pt x="182905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42720" y="9358985"/>
            <a:ext cx="5217160" cy="2844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 marR="30480">
              <a:lnSpc>
                <a:spcPct val="106300"/>
              </a:lnSpc>
              <a:spcBef>
                <a:spcPts val="95"/>
              </a:spcBef>
            </a:pPr>
            <a:r>
              <a:rPr sz="975" baseline="29914" dirty="0">
                <a:latin typeface="Calibri"/>
                <a:cs typeface="Calibri"/>
              </a:rPr>
              <a:t>5</a:t>
            </a:r>
            <a:r>
              <a:rPr sz="975" spc="97" baseline="29914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En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este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escrito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le cambian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el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apellido</a:t>
            </a:r>
            <a:r>
              <a:rPr sz="800" dirty="0">
                <a:latin typeface="Calibri"/>
                <a:cs typeface="Calibri"/>
              </a:rPr>
              <a:t> entero.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En</a:t>
            </a:r>
            <a:r>
              <a:rPr sz="800" spc="-10" dirty="0">
                <a:latin typeface="Calibri"/>
                <a:cs typeface="Calibri"/>
              </a:rPr>
              <a:t> aquella </a:t>
            </a:r>
            <a:r>
              <a:rPr sz="800" dirty="0">
                <a:latin typeface="Calibri"/>
                <a:cs typeface="Calibri"/>
              </a:rPr>
              <a:t>época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se escribía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los</a:t>
            </a:r>
            <a:r>
              <a:rPr sz="800" spc="-10" dirty="0">
                <a:latin typeface="Calibri"/>
                <a:cs typeface="Calibri"/>
              </a:rPr>
              <a:t> apellidos dependiendo </a:t>
            </a:r>
            <a:r>
              <a:rPr sz="800" dirty="0">
                <a:latin typeface="Calibri"/>
                <a:cs typeface="Calibri"/>
              </a:rPr>
              <a:t>de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lo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que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escuchara </a:t>
            </a:r>
            <a:r>
              <a:rPr sz="800" spc="-25" dirty="0">
                <a:latin typeface="Calibri"/>
                <a:cs typeface="Calibri"/>
              </a:rPr>
              <a:t>el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escribiente.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68120" y="9641077"/>
            <a:ext cx="2096135" cy="15684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975" baseline="29914" dirty="0">
                <a:latin typeface="Calibri"/>
                <a:cs typeface="Calibri"/>
              </a:rPr>
              <a:t>6</a:t>
            </a:r>
            <a:r>
              <a:rPr sz="800" dirty="0">
                <a:latin typeface="Calibri"/>
                <a:cs typeface="Calibri"/>
              </a:rPr>
              <a:t>Su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apellido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en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la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partida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nacimiento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es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Arnaiz.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732657" y="9917683"/>
            <a:ext cx="9652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50"/>
              </a:lnSpc>
            </a:pPr>
            <a:r>
              <a:rPr sz="1100" spc="-50" dirty="0">
                <a:latin typeface="Calibri"/>
                <a:cs typeface="Calibri"/>
              </a:rPr>
              <a:t>3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0820" y="9162287"/>
            <a:ext cx="5400675" cy="9525"/>
          </a:xfrm>
          <a:custGeom>
            <a:avLst/>
            <a:gdLst/>
            <a:ahLst/>
            <a:cxnLst/>
            <a:rect l="l" t="t" r="r" b="b"/>
            <a:pathLst>
              <a:path w="5400675" h="9525">
                <a:moveTo>
                  <a:pt x="5400421" y="0"/>
                </a:moveTo>
                <a:lnTo>
                  <a:pt x="0" y="0"/>
                </a:lnTo>
                <a:lnTo>
                  <a:pt x="0" y="9144"/>
                </a:lnTo>
                <a:lnTo>
                  <a:pt x="5400421" y="9144"/>
                </a:lnTo>
                <a:lnTo>
                  <a:pt x="540042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04620" y="862940"/>
            <a:ext cx="5554980" cy="8780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200" marR="67310" algn="just">
              <a:lnSpc>
                <a:spcPct val="109800"/>
              </a:lnSpc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hojas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antecedentes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vuelta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esta,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Ilustrísimos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Venerables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señores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inquisidores, </a:t>
            </a:r>
            <a:r>
              <a:rPr sz="1100" dirty="0">
                <a:latin typeface="Calibri"/>
                <a:cs typeface="Calibri"/>
              </a:rPr>
              <a:t>Nuncios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Apostólicos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Nueva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España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fecha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seis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marzo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efecto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se </a:t>
            </a:r>
            <a:r>
              <a:rPr sz="1100" dirty="0">
                <a:latin typeface="Calibri"/>
                <a:cs typeface="Calibri"/>
              </a:rPr>
              <a:t>expresa.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visto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contenido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muy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reverendo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padre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fray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Gregorio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López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Hernáez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del </a:t>
            </a:r>
            <a:r>
              <a:rPr sz="1100" dirty="0">
                <a:latin typeface="Calibri"/>
                <a:cs typeface="Calibri"/>
              </a:rPr>
              <a:t>Orden</a:t>
            </a:r>
            <a:r>
              <a:rPr sz="1100" spc="3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san</a:t>
            </a:r>
            <a:r>
              <a:rPr sz="1100" spc="3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Francisco,</a:t>
            </a:r>
            <a:r>
              <a:rPr sz="1100" spc="3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guardián</a:t>
            </a:r>
            <a:r>
              <a:rPr sz="1100" spc="3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actual</a:t>
            </a:r>
            <a:r>
              <a:rPr sz="1100" spc="3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3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convento</a:t>
            </a:r>
            <a:r>
              <a:rPr sz="1100" spc="3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</a:t>
            </a:r>
            <a:r>
              <a:rPr sz="1100" spc="3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villa</a:t>
            </a:r>
            <a:r>
              <a:rPr sz="1100" spc="3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Cuernavaca, </a:t>
            </a:r>
            <a:r>
              <a:rPr sz="1100" dirty="0">
                <a:latin typeface="Calibri"/>
                <a:cs typeface="Calibri"/>
              </a:rPr>
              <a:t>Calificador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Santo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Oficio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Comisario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especialmente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nombrado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ilustrísimos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señores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él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estas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diligencias.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ejecución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cumplimiento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está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pronto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hacer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ejecutar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lo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dicho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despacho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requiere,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ello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nombre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notario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calidades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sean </a:t>
            </a:r>
            <a:r>
              <a:rPr sz="1100" dirty="0">
                <a:latin typeface="Calibri"/>
                <a:cs typeface="Calibri"/>
              </a:rPr>
              <a:t>necesarias.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Atento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haberlo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jurisdicción,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sea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creado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Santo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Tribunal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se </a:t>
            </a:r>
            <a:r>
              <a:rPr sz="1100" dirty="0">
                <a:latin typeface="Calibri"/>
                <a:cs typeface="Calibri"/>
              </a:rPr>
              <a:t>examinen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todas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personas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pudiesen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ser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habidas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supieren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expresado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toda </a:t>
            </a:r>
            <a:r>
              <a:rPr sz="1100" dirty="0">
                <a:latin typeface="Calibri"/>
                <a:cs typeface="Calibri"/>
              </a:rPr>
              <a:t>individualidad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hecho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traigan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proveer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convenga.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Así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proveí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firme.</a:t>
            </a:r>
            <a:endParaRPr sz="1100">
              <a:latin typeface="Calibri"/>
              <a:cs typeface="Calibri"/>
            </a:endParaRPr>
          </a:p>
          <a:p>
            <a:pPr marL="974725" algn="just">
              <a:lnSpc>
                <a:spcPct val="100000"/>
              </a:lnSpc>
              <a:spcBef>
                <a:spcPts val="130"/>
              </a:spcBef>
            </a:pPr>
            <a:r>
              <a:rPr sz="1100" dirty="0">
                <a:latin typeface="Calibri"/>
                <a:cs typeface="Calibri"/>
              </a:rPr>
              <a:t>El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Comisario.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Fray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Gregorio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López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Hernáez.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35"/>
              </a:spcBef>
            </a:pPr>
            <a:endParaRPr sz="1100">
              <a:latin typeface="Calibri"/>
              <a:cs typeface="Calibri"/>
            </a:endParaRPr>
          </a:p>
          <a:p>
            <a:pPr marL="215265" indent="-139065" algn="just">
              <a:lnSpc>
                <a:spcPct val="100000"/>
              </a:lnSpc>
              <a:buAutoNum type="arabicPeriod" startAt="4"/>
              <a:tabLst>
                <a:tab pos="215265" algn="l"/>
              </a:tabLst>
            </a:pPr>
            <a:r>
              <a:rPr sz="1100" b="1" dirty="0">
                <a:latin typeface="Calibri"/>
                <a:cs typeface="Calibri"/>
              </a:rPr>
              <a:t>Nombramiento</a:t>
            </a:r>
            <a:r>
              <a:rPr sz="1100" b="1" spc="-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-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Notario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-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Aceptación.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9-3-</a:t>
            </a:r>
            <a:r>
              <a:rPr sz="1100" b="1" spc="-20" dirty="0">
                <a:latin typeface="Calibri"/>
                <a:cs typeface="Calibri"/>
              </a:rPr>
              <a:t>1725.</a:t>
            </a:r>
            <a:endParaRPr sz="1100">
              <a:latin typeface="Calibri"/>
              <a:cs typeface="Calibri"/>
            </a:endParaRPr>
          </a:p>
          <a:p>
            <a:pPr marL="76200" marR="69215" indent="448945" algn="just">
              <a:lnSpc>
                <a:spcPct val="109800"/>
              </a:lnSpc>
            </a:pPr>
            <a:r>
              <a:rPr sz="1100" dirty="0">
                <a:latin typeface="Calibri"/>
                <a:cs typeface="Calibri"/>
              </a:rPr>
              <a:t>En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villa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Cuernavaca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estado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marquesado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Valle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nueve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días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mes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marzo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mil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setecientos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veinte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cinco.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M.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R.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P.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fray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Gregorio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López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Hernáez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orden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san</a:t>
            </a:r>
            <a:r>
              <a:rPr sz="1100" spc="3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Francisco,</a:t>
            </a:r>
            <a:r>
              <a:rPr sz="1100" spc="3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guardián</a:t>
            </a:r>
            <a:r>
              <a:rPr sz="1100" spc="3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actual</a:t>
            </a:r>
            <a:r>
              <a:rPr sz="1100" spc="3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3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convento</a:t>
            </a:r>
            <a:r>
              <a:rPr sz="1100" spc="3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</a:t>
            </a:r>
            <a:r>
              <a:rPr sz="1100" spc="3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villa,</a:t>
            </a:r>
            <a:r>
              <a:rPr sz="1100" spc="3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Calificador</a:t>
            </a:r>
            <a:r>
              <a:rPr sz="1100" spc="3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3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Santo</a:t>
            </a:r>
            <a:r>
              <a:rPr sz="1100" spc="3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Oficio</a:t>
            </a:r>
            <a:r>
              <a:rPr sz="1100" spc="305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y</a:t>
            </a:r>
            <a:r>
              <a:rPr sz="1100" dirty="0">
                <a:latin typeface="Calibri"/>
                <a:cs typeface="Calibri"/>
              </a:rPr>
              <a:t> Comisario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especialmente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nombrado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para</a:t>
            </a:r>
            <a:r>
              <a:rPr sz="1100" b="1" spc="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estas</a:t>
            </a:r>
            <a:r>
              <a:rPr sz="1100" b="1" spc="8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diligencias</a:t>
            </a:r>
            <a:r>
              <a:rPr sz="1100" b="1" spc="6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digo:</a:t>
            </a:r>
            <a:r>
              <a:rPr sz="1100" b="1" spc="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</a:t>
            </a:r>
            <a:r>
              <a:rPr sz="1100" b="1" spc="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atención</a:t>
            </a:r>
            <a:r>
              <a:rPr sz="1100" b="1" spc="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</a:t>
            </a:r>
            <a:r>
              <a:rPr sz="1100" b="1" spc="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no</a:t>
            </a:r>
            <a:r>
              <a:rPr sz="1100" b="1" spc="70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haber </a:t>
            </a:r>
            <a:r>
              <a:rPr sz="1100" b="1" dirty="0">
                <a:latin typeface="Calibri"/>
                <a:cs typeface="Calibri"/>
              </a:rPr>
              <a:t>en</a:t>
            </a:r>
            <a:r>
              <a:rPr sz="1100" b="1" spc="27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esta</a:t>
            </a:r>
            <a:r>
              <a:rPr sz="1100" b="1" spc="2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jurisdicción</a:t>
            </a:r>
            <a:r>
              <a:rPr sz="1100" b="1" spc="27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notario</a:t>
            </a:r>
            <a:r>
              <a:rPr sz="1100" b="1" spc="28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despachado</a:t>
            </a:r>
            <a:r>
              <a:rPr sz="1100" b="1" spc="28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por</a:t>
            </a:r>
            <a:r>
              <a:rPr sz="1100" b="1" spc="27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28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Santo</a:t>
            </a:r>
            <a:r>
              <a:rPr sz="1100" b="1" spc="27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Tribunal</a:t>
            </a:r>
            <a:r>
              <a:rPr sz="1100" b="1" spc="2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28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conociendo</a:t>
            </a:r>
            <a:r>
              <a:rPr sz="1100" b="1" spc="27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28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</a:t>
            </a:r>
            <a:r>
              <a:rPr sz="1100" b="1" spc="275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la </a:t>
            </a:r>
            <a:r>
              <a:rPr sz="1100" b="1" dirty="0">
                <a:latin typeface="Calibri"/>
                <a:cs typeface="Calibri"/>
              </a:rPr>
              <a:t>persona</a:t>
            </a:r>
            <a:r>
              <a:rPr sz="1100" b="1" spc="25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del</a:t>
            </a:r>
            <a:r>
              <a:rPr sz="1100" b="1" spc="2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bachiller</a:t>
            </a:r>
            <a:r>
              <a:rPr sz="1100" b="1" spc="2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don</a:t>
            </a:r>
            <a:r>
              <a:rPr sz="1100" b="1" spc="2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Phelippe</a:t>
            </a:r>
            <a:r>
              <a:rPr sz="1100" b="1" spc="26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Ortega,</a:t>
            </a:r>
            <a:r>
              <a:rPr sz="1100" b="1" spc="2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26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</a:t>
            </a:r>
            <a:r>
              <a:rPr sz="1100" b="1" spc="26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es</a:t>
            </a:r>
            <a:r>
              <a:rPr sz="1100" b="1" spc="2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</a:t>
            </a:r>
            <a:r>
              <a:rPr sz="1100" b="1" spc="26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26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facultad</a:t>
            </a:r>
            <a:r>
              <a:rPr sz="1100" b="1" spc="26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26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Artes,</a:t>
            </a:r>
            <a:r>
              <a:rPr sz="1100" b="1" spc="290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maestro </a:t>
            </a:r>
            <a:r>
              <a:rPr sz="1100" b="1" dirty="0">
                <a:latin typeface="Calibri"/>
                <a:cs typeface="Calibri"/>
              </a:rPr>
              <a:t>examinador en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arte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pharmacopea, por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 tribunal de Prothomedicato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 la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ciudad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de </a:t>
            </a:r>
            <a:r>
              <a:rPr sz="1100" b="1" dirty="0">
                <a:latin typeface="Calibri"/>
                <a:cs typeface="Calibri"/>
              </a:rPr>
              <a:t>México,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vecino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con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botica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pública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pueblo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Tlayacapa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concurren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las</a:t>
            </a:r>
            <a:r>
              <a:rPr sz="1100" b="1" spc="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partes</a:t>
            </a:r>
            <a:r>
              <a:rPr sz="1100" b="1" spc="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son </a:t>
            </a:r>
            <a:r>
              <a:rPr sz="1100" b="1" dirty="0">
                <a:latin typeface="Calibri"/>
                <a:cs typeface="Calibri"/>
              </a:rPr>
              <a:t>necesarias.</a:t>
            </a:r>
            <a:r>
              <a:rPr sz="1100" b="1" spc="15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Celo,</a:t>
            </a:r>
            <a:r>
              <a:rPr sz="1100" b="1" spc="1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inteligencia</a:t>
            </a:r>
            <a:r>
              <a:rPr sz="1100" b="1" spc="1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1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satisfacción</a:t>
            </a:r>
            <a:r>
              <a:rPr sz="1100" b="1" spc="15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1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tengo</a:t>
            </a:r>
            <a:r>
              <a:rPr sz="1100" b="1" spc="1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1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sus</a:t>
            </a:r>
            <a:r>
              <a:rPr sz="1100" b="1" spc="1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buenas</a:t>
            </a:r>
            <a:r>
              <a:rPr sz="1100" b="1" spc="15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costumbres</a:t>
            </a:r>
            <a:r>
              <a:rPr sz="1100" dirty="0">
                <a:latin typeface="Calibri"/>
                <a:cs typeface="Calibri"/>
              </a:rPr>
              <a:t>,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haber </a:t>
            </a:r>
            <a:r>
              <a:rPr sz="1100" dirty="0">
                <a:latin typeface="Calibri"/>
                <a:cs typeface="Calibri"/>
              </a:rPr>
              <a:t>despachado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notario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juzgado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eclesiástico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Amilpas</a:t>
            </a:r>
            <a:r>
              <a:rPr sz="1050" baseline="31746" dirty="0">
                <a:latin typeface="Calibri"/>
                <a:cs typeface="Calibri"/>
              </a:rPr>
              <a:t>8</a:t>
            </a:r>
            <a:r>
              <a:rPr sz="1050" spc="202" baseline="31746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serlo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actualmente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Santo </a:t>
            </a:r>
            <a:r>
              <a:rPr sz="1100" dirty="0">
                <a:latin typeface="Calibri"/>
                <a:cs typeface="Calibri"/>
              </a:rPr>
              <a:t>Oficio,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nombrado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Comisario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 villa.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nombro usando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facultad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despacho </a:t>
            </a:r>
            <a:r>
              <a:rPr sz="1100" dirty="0">
                <a:latin typeface="Calibri"/>
                <a:cs typeface="Calibri"/>
              </a:rPr>
              <a:t>me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confiere,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notario para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diligencias,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debida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forma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conforme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derecho.</a:t>
            </a:r>
            <a:endParaRPr sz="1100">
              <a:latin typeface="Calibri"/>
              <a:cs typeface="Calibri"/>
            </a:endParaRPr>
          </a:p>
          <a:p>
            <a:pPr marL="76200" marR="69215" indent="448945" algn="just">
              <a:lnSpc>
                <a:spcPts val="1450"/>
              </a:lnSpc>
              <a:spcBef>
                <a:spcPts val="60"/>
              </a:spcBef>
            </a:pPr>
            <a:r>
              <a:rPr sz="1100" dirty="0">
                <a:latin typeface="Calibri"/>
                <a:cs typeface="Calibri"/>
              </a:rPr>
              <a:t>Estando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presente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dicho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Phelippe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Ortega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aceptó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nombramiento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hizo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ante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mí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el </a:t>
            </a:r>
            <a:r>
              <a:rPr sz="1100" dirty="0">
                <a:latin typeface="Calibri"/>
                <a:cs typeface="Calibri"/>
              </a:rPr>
              <a:t>juramento,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Dios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Nuestro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Señor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señal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cruz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debajo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cual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prometió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guardar </a:t>
            </a:r>
            <a:r>
              <a:rPr sz="1100" dirty="0">
                <a:latin typeface="Calibri"/>
                <a:cs typeface="Calibri"/>
              </a:rPr>
              <a:t>toda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fidelidad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observar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secreto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puntual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piden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negocios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tan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grande,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serio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y</a:t>
            </a:r>
            <a:endParaRPr sz="1100">
              <a:latin typeface="Calibri"/>
              <a:cs typeface="Calibri"/>
            </a:endParaRPr>
          </a:p>
          <a:p>
            <a:pPr marL="76200" marR="71120" algn="just">
              <a:lnSpc>
                <a:spcPts val="1440"/>
              </a:lnSpc>
              <a:spcBef>
                <a:spcPts val="15"/>
              </a:spcBef>
            </a:pPr>
            <a:r>
              <a:rPr sz="1100" dirty="0">
                <a:latin typeface="Calibri"/>
                <a:cs typeface="Calibri"/>
              </a:rPr>
              <a:t>venerable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tribunal.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obrar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ejercicio,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nombro,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todo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leal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saber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entender, </a:t>
            </a:r>
            <a:r>
              <a:rPr sz="1100" dirty="0">
                <a:latin typeface="Calibri"/>
                <a:cs typeface="Calibri"/>
              </a:rPr>
              <a:t>haciendo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diligencias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fiel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legalmente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cumplimiento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juramento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tiene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hecho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y</a:t>
            </a:r>
            <a:endParaRPr sz="1100">
              <a:latin typeface="Calibri"/>
              <a:cs typeface="Calibri"/>
            </a:endParaRPr>
          </a:p>
          <a:p>
            <a:pPr marL="76200" algn="just">
              <a:lnSpc>
                <a:spcPct val="100000"/>
              </a:lnSpc>
              <a:spcBef>
                <a:spcPts val="65"/>
              </a:spcBef>
            </a:pPr>
            <a:r>
              <a:rPr sz="1100" dirty="0">
                <a:latin typeface="Calibri"/>
                <a:cs typeface="Calibri"/>
              </a:rPr>
              <a:t>cargo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tiene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aceptado.</a:t>
            </a:r>
            <a:endParaRPr sz="1100">
              <a:latin typeface="Calibri"/>
              <a:cs typeface="Calibri"/>
            </a:endParaRPr>
          </a:p>
          <a:p>
            <a:pPr marR="1195705" algn="ctr">
              <a:lnSpc>
                <a:spcPct val="100000"/>
              </a:lnSpc>
              <a:spcBef>
                <a:spcPts val="130"/>
              </a:spcBef>
            </a:pPr>
            <a:r>
              <a:rPr sz="1100" dirty="0">
                <a:latin typeface="Calibri"/>
                <a:cs typeface="Calibri"/>
              </a:rPr>
              <a:t>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firmó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conmigo,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Comisario.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Gregorio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López</a:t>
            </a:r>
            <a:r>
              <a:rPr sz="1100" spc="-10" dirty="0">
                <a:latin typeface="Calibri"/>
                <a:cs typeface="Calibri"/>
              </a:rPr>
              <a:t> Hernáez.</a:t>
            </a:r>
            <a:endParaRPr sz="1100">
              <a:latin typeface="Calibri"/>
              <a:cs typeface="Calibri"/>
            </a:endParaRPr>
          </a:p>
          <a:p>
            <a:pPr marR="1201420" algn="ctr">
              <a:lnSpc>
                <a:spcPct val="100000"/>
              </a:lnSpc>
              <a:spcBef>
                <a:spcPts val="135"/>
              </a:spcBef>
            </a:pPr>
            <a:r>
              <a:rPr sz="1100" dirty="0">
                <a:latin typeface="Calibri"/>
                <a:cs typeface="Calibri"/>
              </a:rPr>
              <a:t>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notario.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Phelipe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Ortega.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29"/>
              </a:spcBef>
            </a:pPr>
            <a:endParaRPr sz="1100">
              <a:latin typeface="Calibri"/>
              <a:cs typeface="Calibri"/>
            </a:endParaRPr>
          </a:p>
          <a:p>
            <a:pPr marL="215265" indent="-139065" algn="just">
              <a:lnSpc>
                <a:spcPct val="100000"/>
              </a:lnSpc>
              <a:buAutoNum type="arabicPeriod" startAt="5"/>
              <a:tabLst>
                <a:tab pos="215265" algn="l"/>
              </a:tabLst>
            </a:pPr>
            <a:r>
              <a:rPr sz="1100" b="1" dirty="0">
                <a:latin typeface="Calibri"/>
                <a:cs typeface="Calibri"/>
              </a:rPr>
              <a:t>Caída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del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caballo.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12-</a:t>
            </a:r>
            <a:r>
              <a:rPr sz="1100" b="1" spc="-20" dirty="0">
                <a:latin typeface="Calibri"/>
                <a:cs typeface="Calibri"/>
              </a:rPr>
              <a:t>3-1725</a:t>
            </a:r>
            <a:endParaRPr sz="1100">
              <a:latin typeface="Calibri"/>
              <a:cs typeface="Calibri"/>
            </a:endParaRPr>
          </a:p>
          <a:p>
            <a:pPr marL="525145" algn="just">
              <a:lnSpc>
                <a:spcPct val="100000"/>
              </a:lnSpc>
              <a:spcBef>
                <a:spcPts val="135"/>
              </a:spcBef>
            </a:pPr>
            <a:r>
              <a:rPr sz="1100" dirty="0">
                <a:latin typeface="Calibri"/>
                <a:cs typeface="Calibri"/>
              </a:rPr>
              <a:t>Muy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señor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mío:</a:t>
            </a:r>
            <a:endParaRPr sz="1100">
              <a:latin typeface="Calibri"/>
              <a:cs typeface="Calibri"/>
            </a:endParaRPr>
          </a:p>
          <a:p>
            <a:pPr marL="76200" marR="68580" indent="448945" algn="just">
              <a:lnSpc>
                <a:spcPct val="109700"/>
              </a:lnSpc>
            </a:pPr>
            <a:r>
              <a:rPr sz="1100" dirty="0">
                <a:latin typeface="Calibri"/>
                <a:cs typeface="Calibri"/>
              </a:rPr>
              <a:t>Hallome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presente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impedimento,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ejecución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Vuestra </a:t>
            </a:r>
            <a:r>
              <a:rPr sz="1100" dirty="0">
                <a:latin typeface="Calibri"/>
                <a:cs typeface="Calibri"/>
              </a:rPr>
              <a:t>Reverencia,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V.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R.,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ordena,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tener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muslo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bien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lastimado.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haberme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caído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del </a:t>
            </a:r>
            <a:r>
              <a:rPr sz="1100" dirty="0">
                <a:latin typeface="Calibri"/>
                <a:cs typeface="Calibri"/>
              </a:rPr>
              <a:t>caballo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brincar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arroyo.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Vime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imposibilitado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montar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caballo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muy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dolido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que </a:t>
            </a:r>
            <a:r>
              <a:rPr sz="1100" dirty="0">
                <a:latin typeface="Calibri"/>
                <a:cs typeface="Calibri"/>
              </a:rPr>
              <a:t>me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dejó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muslo.</a:t>
            </a:r>
            <a:endParaRPr sz="1100">
              <a:latin typeface="Calibri"/>
              <a:cs typeface="Calibri"/>
            </a:endParaRPr>
          </a:p>
          <a:p>
            <a:pPr marL="76200" marR="69215" indent="448945" algn="just">
              <a:lnSpc>
                <a:spcPct val="109500"/>
              </a:lnSpc>
              <a:spcBef>
                <a:spcPts val="10"/>
              </a:spcBef>
            </a:pPr>
            <a:r>
              <a:rPr sz="1100" dirty="0">
                <a:latin typeface="Calibri"/>
                <a:cs typeface="Calibri"/>
              </a:rPr>
              <a:t>Como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han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visto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reverendos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padres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que,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han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venido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decir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misa,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aun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toda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la </a:t>
            </a:r>
            <a:r>
              <a:rPr sz="1100" dirty="0">
                <a:latin typeface="Calibri"/>
                <a:cs typeface="Calibri"/>
              </a:rPr>
              <a:t>voluntad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sido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imposible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acercarme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servir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Vuestra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Reverencia.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quien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Dios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guarde </a:t>
            </a:r>
            <a:r>
              <a:rPr sz="1100" dirty="0">
                <a:latin typeface="Calibri"/>
                <a:cs typeface="Calibri"/>
              </a:rPr>
              <a:t>muchos</a:t>
            </a:r>
            <a:r>
              <a:rPr sz="1100" spc="-10" dirty="0">
                <a:latin typeface="Calibri"/>
                <a:cs typeface="Calibri"/>
              </a:rPr>
              <a:t> años.</a:t>
            </a:r>
            <a:endParaRPr sz="1100">
              <a:latin typeface="Calibri"/>
              <a:cs typeface="Calibri"/>
            </a:endParaRPr>
          </a:p>
          <a:p>
            <a:pPr marL="525145" algn="just">
              <a:lnSpc>
                <a:spcPct val="100000"/>
              </a:lnSpc>
              <a:spcBef>
                <a:spcPts val="130"/>
              </a:spcBef>
            </a:pPr>
            <a:r>
              <a:rPr sz="1100" dirty="0">
                <a:latin typeface="Calibri"/>
                <a:cs typeface="Calibri"/>
              </a:rPr>
              <a:t>El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testigo: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Miguel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Ramírez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Cardoso.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830"/>
              </a:spcBef>
            </a:pPr>
            <a:endParaRPr sz="1100">
              <a:latin typeface="Calibri"/>
              <a:cs typeface="Calibri"/>
            </a:endParaRPr>
          </a:p>
          <a:p>
            <a:pPr marL="76200" marR="187325">
              <a:lnSpc>
                <a:spcPct val="103800"/>
              </a:lnSpc>
            </a:pPr>
            <a:r>
              <a:rPr sz="975" baseline="29914" dirty="0">
                <a:latin typeface="Calibri"/>
                <a:cs typeface="Calibri"/>
              </a:rPr>
              <a:t>7</a:t>
            </a:r>
            <a:r>
              <a:rPr sz="975" spc="104" baseline="29914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En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el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actual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estado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Morelos, su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nombre</a:t>
            </a:r>
            <a:r>
              <a:rPr sz="800" spc="-10" dirty="0">
                <a:latin typeface="Calibri"/>
                <a:cs typeface="Calibri"/>
              </a:rPr>
              <a:t> oficial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es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el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marquesado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del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Valle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Oaxaca.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Con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capital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administrativa </a:t>
            </a:r>
            <a:r>
              <a:rPr sz="800" spc="-25" dirty="0">
                <a:latin typeface="Calibri"/>
                <a:cs typeface="Calibri"/>
              </a:rPr>
              <a:t>en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Cuernavaca. </a:t>
            </a:r>
            <a:r>
              <a:rPr sz="800" dirty="0">
                <a:latin typeface="Calibri"/>
                <a:cs typeface="Calibri"/>
              </a:rPr>
              <a:t>Fue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creado </a:t>
            </a:r>
            <a:r>
              <a:rPr sz="800" dirty="0">
                <a:latin typeface="Calibri"/>
                <a:cs typeface="Calibri"/>
              </a:rPr>
              <a:t>por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Carlos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I,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el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20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julio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 1529,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para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Hernán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Cortés.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Estuvo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activo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hasta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el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2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septiembre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</a:t>
            </a:r>
            <a:r>
              <a:rPr sz="800" spc="-10" dirty="0">
                <a:latin typeface="Calibri"/>
                <a:cs typeface="Calibri"/>
              </a:rPr>
              <a:t> 1829.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Se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halla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cerca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ciudad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México.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68120" y="9641077"/>
            <a:ext cx="1019810" cy="15684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975" baseline="29914" dirty="0">
                <a:latin typeface="Calibri"/>
                <a:cs typeface="Calibri"/>
              </a:rPr>
              <a:t>8</a:t>
            </a:r>
            <a:r>
              <a:rPr sz="975" spc="127" baseline="29914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Zalcuapan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Amilpas.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732657" y="9917683"/>
            <a:ext cx="9652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50"/>
              </a:lnSpc>
            </a:pPr>
            <a:r>
              <a:rPr sz="1100" spc="-50" dirty="0">
                <a:latin typeface="Calibri"/>
                <a:cs typeface="Calibri"/>
              </a:rPr>
              <a:t>4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0820" y="8976105"/>
            <a:ext cx="1829435" cy="9525"/>
          </a:xfrm>
          <a:custGeom>
            <a:avLst/>
            <a:gdLst/>
            <a:ahLst/>
            <a:cxnLst/>
            <a:rect l="l" t="t" r="r" b="b"/>
            <a:pathLst>
              <a:path w="1829435" h="9525">
                <a:moveTo>
                  <a:pt x="1829054" y="0"/>
                </a:moveTo>
                <a:lnTo>
                  <a:pt x="0" y="0"/>
                </a:lnTo>
                <a:lnTo>
                  <a:pt x="0" y="9144"/>
                </a:lnTo>
                <a:lnTo>
                  <a:pt x="1829054" y="9144"/>
                </a:lnTo>
                <a:lnTo>
                  <a:pt x="182905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17320" y="879094"/>
            <a:ext cx="5530215" cy="89198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12445" algn="just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Al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M.R.P.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fray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Gregorio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López.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45"/>
              </a:spcBef>
            </a:pPr>
            <a:endParaRPr sz="1100">
              <a:latin typeface="Calibri"/>
              <a:cs typeface="Calibri"/>
            </a:endParaRPr>
          </a:p>
          <a:p>
            <a:pPr marL="202565" indent="-139065" algn="just">
              <a:lnSpc>
                <a:spcPct val="100000"/>
              </a:lnSpc>
              <a:buAutoNum type="arabicPeriod" startAt="6"/>
              <a:tabLst>
                <a:tab pos="202565" algn="l"/>
              </a:tabLst>
            </a:pPr>
            <a:r>
              <a:rPr sz="1100" b="1" dirty="0">
                <a:latin typeface="Calibri"/>
                <a:cs typeface="Calibri"/>
              </a:rPr>
              <a:t>Auto.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13-3-</a:t>
            </a:r>
            <a:r>
              <a:rPr sz="1100" b="1" spc="-20" dirty="0">
                <a:latin typeface="Calibri"/>
                <a:cs typeface="Calibri"/>
              </a:rPr>
              <a:t>1725.</a:t>
            </a:r>
            <a:endParaRPr sz="1100">
              <a:latin typeface="Calibri"/>
              <a:cs typeface="Calibri"/>
            </a:endParaRPr>
          </a:p>
          <a:p>
            <a:pPr marL="63500" marR="56515" indent="448945" algn="just">
              <a:lnSpc>
                <a:spcPct val="109800"/>
              </a:lnSpc>
            </a:pPr>
            <a:r>
              <a:rPr sz="1100" dirty="0">
                <a:latin typeface="Calibri"/>
                <a:cs typeface="Calibri"/>
              </a:rPr>
              <a:t>En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Ingenio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Nuestra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Señora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Concepción,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nombrado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Temisco,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trece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días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mes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marzo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mil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setecientos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veinte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cinco,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M.R.P.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fray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Gregorio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López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Hernáez </a:t>
            </a:r>
            <a:r>
              <a:rPr sz="1100" dirty="0">
                <a:latin typeface="Calibri"/>
                <a:cs typeface="Calibri"/>
              </a:rPr>
              <a:t>Calificador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Santo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Oficio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Comisario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nombrado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estas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diligencias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estando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congregados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sujetos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inteligencia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fidedignos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Reverencia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convocó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carta.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Dijo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debía </a:t>
            </a:r>
            <a:r>
              <a:rPr sz="1100" dirty="0">
                <a:latin typeface="Calibri"/>
                <a:cs typeface="Calibri"/>
              </a:rPr>
              <a:t>mandar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mandó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reverencia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ante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mí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presente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notario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haga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vista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spc="-20" dirty="0">
                <a:latin typeface="Calibri"/>
                <a:cs typeface="Calibri"/>
              </a:rPr>
              <a:t>ojos </a:t>
            </a:r>
            <a:r>
              <a:rPr sz="1100" b="1" dirty="0">
                <a:latin typeface="Calibri"/>
                <a:cs typeface="Calibri"/>
              </a:rPr>
              <a:t>del daño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 </a:t>
            </a:r>
            <a:r>
              <a:rPr sz="1100" b="1" spc="-10" dirty="0">
                <a:latin typeface="Calibri"/>
                <a:cs typeface="Calibri"/>
              </a:rPr>
              <a:t>destrucción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hizo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 fuego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día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cuatro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este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corriente mes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marzo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spc="-20" dirty="0">
                <a:latin typeface="Calibri"/>
                <a:cs typeface="Calibri"/>
              </a:rPr>
              <a:t>este </a:t>
            </a:r>
            <a:r>
              <a:rPr sz="1100" b="1" dirty="0">
                <a:latin typeface="Calibri"/>
                <a:cs typeface="Calibri"/>
              </a:rPr>
              <a:t>Ingenio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Temisco,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reconozcan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con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individualización </a:t>
            </a:r>
            <a:r>
              <a:rPr sz="1100" b="1" dirty="0">
                <a:latin typeface="Calibri"/>
                <a:cs typeface="Calibri"/>
              </a:rPr>
              <a:t>las piezas </a:t>
            </a:r>
            <a:r>
              <a:rPr sz="1100" b="1" spc="-10" dirty="0">
                <a:latin typeface="Calibri"/>
                <a:cs typeface="Calibri"/>
              </a:rPr>
              <a:t>destruidas.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Para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con </a:t>
            </a:r>
            <a:r>
              <a:rPr sz="1100" b="1" dirty="0">
                <a:latin typeface="Calibri"/>
                <a:cs typeface="Calibri"/>
              </a:rPr>
              <a:t>toda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exacción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declaren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</a:t>
            </a:r>
            <a:r>
              <a:rPr sz="1100" b="1" spc="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tenor</a:t>
            </a:r>
            <a:r>
              <a:rPr sz="1100" b="1" spc="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les</a:t>
            </a:r>
            <a:r>
              <a:rPr sz="1100" b="1" spc="5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fuere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preguntado.</a:t>
            </a:r>
            <a:r>
              <a:rPr sz="1100" b="1" spc="5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así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proveyó,</a:t>
            </a:r>
            <a:r>
              <a:rPr sz="1100" b="1" spc="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mandó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spc="-50" dirty="0">
                <a:latin typeface="Calibri"/>
                <a:cs typeface="Calibri"/>
              </a:rPr>
              <a:t>y</a:t>
            </a:r>
            <a:r>
              <a:rPr sz="1100" b="1" dirty="0">
                <a:latin typeface="Calibri"/>
                <a:cs typeface="Calibri"/>
              </a:rPr>
              <a:t> firmó</a:t>
            </a:r>
            <a:r>
              <a:rPr sz="1100" b="1" spc="-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con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los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dichos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testigos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doy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fe.</a:t>
            </a:r>
            <a:endParaRPr sz="1100">
              <a:latin typeface="Calibri"/>
              <a:cs typeface="Calibri"/>
            </a:endParaRPr>
          </a:p>
          <a:p>
            <a:pPr marL="512445" algn="just">
              <a:lnSpc>
                <a:spcPct val="100000"/>
              </a:lnSpc>
              <a:spcBef>
                <a:spcPts val="120"/>
              </a:spcBef>
            </a:pPr>
            <a:r>
              <a:rPr sz="1100" dirty="0">
                <a:latin typeface="Calibri"/>
                <a:cs typeface="Calibri"/>
              </a:rPr>
              <a:t>El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Comisario.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Fray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Gregorio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López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Hernáez.</a:t>
            </a:r>
            <a:endParaRPr sz="1100">
              <a:latin typeface="Calibri"/>
              <a:cs typeface="Calibri"/>
            </a:endParaRPr>
          </a:p>
          <a:p>
            <a:pPr marL="512445" marR="574675" algn="just">
              <a:lnSpc>
                <a:spcPct val="110000"/>
              </a:lnSpc>
            </a:pPr>
            <a:r>
              <a:rPr sz="1100" dirty="0">
                <a:latin typeface="Calibri"/>
                <a:cs typeface="Calibri"/>
              </a:rPr>
              <a:t>Testigos: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Manuel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García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Aranda.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Miguel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Guinea.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José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Ortiz.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Francisco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Pedraza. </a:t>
            </a:r>
            <a:r>
              <a:rPr sz="1100" dirty="0">
                <a:latin typeface="Calibri"/>
                <a:cs typeface="Calibri"/>
              </a:rPr>
              <a:t>Pedro del </a:t>
            </a:r>
            <a:r>
              <a:rPr sz="1100" spc="-10" dirty="0">
                <a:latin typeface="Calibri"/>
                <a:cs typeface="Calibri"/>
              </a:rPr>
              <a:t>Hierro</a:t>
            </a:r>
            <a:endParaRPr sz="1100">
              <a:latin typeface="Calibri"/>
              <a:cs typeface="Calibri"/>
            </a:endParaRPr>
          </a:p>
          <a:p>
            <a:pPr marL="512445" algn="just">
              <a:lnSpc>
                <a:spcPct val="100000"/>
              </a:lnSpc>
              <a:spcBef>
                <a:spcPts val="135"/>
              </a:spcBef>
            </a:pPr>
            <a:r>
              <a:rPr sz="1100" dirty="0">
                <a:latin typeface="Calibri"/>
                <a:cs typeface="Calibri"/>
              </a:rPr>
              <a:t>Notario.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Phelipe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Ortega.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25"/>
              </a:spcBef>
            </a:pPr>
            <a:endParaRPr sz="1100">
              <a:latin typeface="Calibri"/>
              <a:cs typeface="Calibri"/>
            </a:endParaRPr>
          </a:p>
          <a:p>
            <a:pPr marL="203835" indent="-140335" algn="just">
              <a:lnSpc>
                <a:spcPct val="100000"/>
              </a:lnSpc>
              <a:spcBef>
                <a:spcPts val="5"/>
              </a:spcBef>
              <a:buAutoNum type="arabicPeriod" startAt="7"/>
              <a:tabLst>
                <a:tab pos="203835" algn="l"/>
              </a:tabLst>
            </a:pPr>
            <a:r>
              <a:rPr sz="1100" b="1" dirty="0">
                <a:latin typeface="Calibri"/>
                <a:cs typeface="Calibri"/>
              </a:rPr>
              <a:t>Vista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ojos.</a:t>
            </a:r>
            <a:r>
              <a:rPr sz="1100" b="1" spc="-10" dirty="0">
                <a:latin typeface="Calibri"/>
                <a:cs typeface="Calibri"/>
              </a:rPr>
              <a:t> 13-3-</a:t>
            </a:r>
            <a:r>
              <a:rPr sz="1100" b="1" spc="-20" dirty="0">
                <a:latin typeface="Calibri"/>
                <a:cs typeface="Calibri"/>
              </a:rPr>
              <a:t>1725.</a:t>
            </a:r>
            <a:endParaRPr sz="1100">
              <a:latin typeface="Calibri"/>
              <a:cs typeface="Calibri"/>
            </a:endParaRPr>
          </a:p>
          <a:p>
            <a:pPr marL="63500" marR="55880" indent="448945" algn="just">
              <a:lnSpc>
                <a:spcPct val="109800"/>
              </a:lnSpc>
            </a:pPr>
            <a:r>
              <a:rPr sz="1100" dirty="0">
                <a:latin typeface="Calibri"/>
                <a:cs typeface="Calibri"/>
              </a:rPr>
              <a:t>Incontinenti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estando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sitio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trapiches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Ingenio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Temisco,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dicho </a:t>
            </a:r>
            <a:r>
              <a:rPr sz="1100" dirty="0">
                <a:latin typeface="Calibri"/>
                <a:cs typeface="Calibri"/>
              </a:rPr>
              <a:t>reverendo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padre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Comisario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nombrado,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compañía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capitán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Manuel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García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Aranda; </a:t>
            </a:r>
            <a:r>
              <a:rPr sz="1100" dirty="0">
                <a:latin typeface="Calibri"/>
                <a:cs typeface="Calibri"/>
              </a:rPr>
              <a:t>don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Miguel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Guinea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Gibaja;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don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Pedro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Hierro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don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Joseph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Ortiz,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ante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mí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notario, </a:t>
            </a:r>
            <a:r>
              <a:rPr sz="1100" dirty="0">
                <a:latin typeface="Calibri"/>
                <a:cs typeface="Calibri"/>
              </a:rPr>
              <a:t>en conformidad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auto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precede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 el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efecto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hacer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vista de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ojos y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reconocimiento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destruido,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 mandado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despacho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está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hoja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segunda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estos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autos. </a:t>
            </a:r>
            <a:r>
              <a:rPr sz="1100" b="1" dirty="0">
                <a:latin typeface="Calibri"/>
                <a:cs typeface="Calibri"/>
              </a:rPr>
              <a:t>Fue</a:t>
            </a:r>
            <a:r>
              <a:rPr sz="1100" b="1" spc="27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reconocido</a:t>
            </a:r>
            <a:r>
              <a:rPr sz="1100" b="1" spc="27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28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sitio</a:t>
            </a:r>
            <a:r>
              <a:rPr sz="1100" b="1" spc="28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2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hueco</a:t>
            </a:r>
            <a:r>
              <a:rPr sz="1100" b="1" spc="27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donde</a:t>
            </a:r>
            <a:r>
              <a:rPr sz="1100" b="1" spc="28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estaba</a:t>
            </a:r>
            <a:r>
              <a:rPr sz="1100" b="1" spc="28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</a:t>
            </a:r>
            <a:r>
              <a:rPr sz="1100" b="1" spc="28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primer</a:t>
            </a:r>
            <a:r>
              <a:rPr sz="1100" b="1" spc="2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trapiche,</a:t>
            </a:r>
            <a:r>
              <a:rPr sz="1100" b="1" spc="28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</a:t>
            </a:r>
            <a:r>
              <a:rPr sz="1100" b="1" spc="28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27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entrada</a:t>
            </a:r>
            <a:r>
              <a:rPr sz="1100" b="1" spc="27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donde </a:t>
            </a:r>
            <a:r>
              <a:rPr sz="1100" b="1" dirty="0">
                <a:latin typeface="Calibri"/>
                <a:cs typeface="Calibri"/>
              </a:rPr>
              <a:t>comenzó</a:t>
            </a:r>
            <a:r>
              <a:rPr sz="1100" b="1" spc="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fuego</a:t>
            </a:r>
            <a:r>
              <a:rPr sz="1100" b="1" spc="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solo</a:t>
            </a:r>
            <a:r>
              <a:rPr sz="1100" b="1" spc="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tenía</a:t>
            </a:r>
            <a:r>
              <a:rPr sz="1100" b="1" spc="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cuadrante</a:t>
            </a:r>
            <a:r>
              <a:rPr sz="1100" b="1" spc="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madera,</a:t>
            </a:r>
            <a:r>
              <a:rPr sz="1100" b="1" spc="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sirve</a:t>
            </a:r>
            <a:r>
              <a:rPr sz="1100" b="1" spc="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borde</a:t>
            </a:r>
            <a:r>
              <a:rPr sz="1100" b="1" spc="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</a:t>
            </a:r>
            <a:r>
              <a:rPr sz="1100" b="1" spc="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hueco,</a:t>
            </a:r>
            <a:r>
              <a:rPr sz="1100" b="1" spc="30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hecho </a:t>
            </a:r>
            <a:r>
              <a:rPr sz="1100" b="1" dirty="0">
                <a:latin typeface="Calibri"/>
                <a:cs typeface="Calibri"/>
              </a:rPr>
              <a:t>carbón.</a:t>
            </a:r>
            <a:r>
              <a:rPr sz="1100" b="1" spc="409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4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afuera</a:t>
            </a:r>
            <a:r>
              <a:rPr sz="1100" b="1" spc="40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tirados</a:t>
            </a:r>
            <a:r>
              <a:rPr sz="1100" b="1" spc="409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</a:t>
            </a:r>
            <a:r>
              <a:rPr sz="1100" b="1" spc="4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4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patio</a:t>
            </a:r>
            <a:r>
              <a:rPr sz="1100" b="1" spc="40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los</a:t>
            </a:r>
            <a:r>
              <a:rPr sz="1100" b="1" spc="409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moledores</a:t>
            </a:r>
            <a:r>
              <a:rPr sz="1050" b="1" baseline="31746" dirty="0">
                <a:latin typeface="Calibri"/>
                <a:cs typeface="Calibri"/>
                <a:hlinkClick r:id="rId2" action="ppaction://hlinksldjump"/>
              </a:rPr>
              <a:t>9</a:t>
            </a:r>
            <a:r>
              <a:rPr sz="1100" b="1" dirty="0">
                <a:latin typeface="Calibri"/>
                <a:cs typeface="Calibri"/>
                <a:hlinkClick r:id="rId2" action="ppaction://hlinksldjump"/>
              </a:rPr>
              <a:t>,</a:t>
            </a:r>
            <a:r>
              <a:rPr sz="1100" b="1" spc="409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cureñas</a:t>
            </a:r>
            <a:r>
              <a:rPr sz="1050" b="1" baseline="31746" dirty="0">
                <a:latin typeface="Calibri"/>
                <a:cs typeface="Calibri"/>
                <a:hlinkClick r:id="rId2" action="ppaction://hlinksldjump"/>
              </a:rPr>
              <a:t>10</a:t>
            </a:r>
            <a:r>
              <a:rPr sz="1100" b="1" dirty="0">
                <a:latin typeface="Calibri"/>
                <a:cs typeface="Calibri"/>
                <a:hlinkClick r:id="rId2" action="ppaction://hlinksldjump"/>
              </a:rPr>
              <a:t>,</a:t>
            </a:r>
            <a:r>
              <a:rPr sz="1100" b="1" spc="409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capirotes</a:t>
            </a:r>
            <a:r>
              <a:rPr sz="1050" b="1" baseline="31746" dirty="0">
                <a:latin typeface="Calibri"/>
                <a:cs typeface="Calibri"/>
                <a:hlinkClick r:id="rId2" action="ppaction://hlinksldjump"/>
              </a:rPr>
              <a:t>11</a:t>
            </a:r>
            <a:r>
              <a:rPr sz="1050" b="1" spc="262" baseline="31746" dirty="0">
                <a:latin typeface="Calibri"/>
                <a:cs typeface="Calibri"/>
              </a:rPr>
              <a:t> 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420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demás </a:t>
            </a:r>
            <a:r>
              <a:rPr sz="1100" b="1" dirty="0">
                <a:latin typeface="Calibri"/>
                <a:cs typeface="Calibri"/>
              </a:rPr>
              <a:t>instrumentos</a:t>
            </a:r>
            <a:r>
              <a:rPr sz="1100" b="1" spc="1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1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</a:t>
            </a:r>
            <a:r>
              <a:rPr sz="1100" b="1" spc="1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componían.</a:t>
            </a:r>
            <a:r>
              <a:rPr sz="1100" b="1" spc="1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Quemados</a:t>
            </a:r>
            <a:r>
              <a:rPr sz="1100" b="1" spc="1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sin</a:t>
            </a:r>
            <a:r>
              <a:rPr sz="1100" b="1" spc="1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1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puedan</a:t>
            </a:r>
            <a:r>
              <a:rPr sz="1100" b="1" spc="1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servir</a:t>
            </a:r>
            <a:r>
              <a:rPr sz="1100" b="1" spc="1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1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cosa</a:t>
            </a:r>
            <a:r>
              <a:rPr sz="1100" b="1" spc="1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alguna</a:t>
            </a:r>
            <a:r>
              <a:rPr sz="1100" b="1" spc="1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para</a:t>
            </a:r>
            <a:r>
              <a:rPr sz="1100" b="1" spc="130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el </a:t>
            </a:r>
            <a:r>
              <a:rPr sz="1100" b="1" dirty="0">
                <a:latin typeface="Calibri"/>
                <a:cs typeface="Calibri"/>
              </a:rPr>
              <a:t>efecto</a:t>
            </a:r>
            <a:r>
              <a:rPr sz="1100" b="1" spc="2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29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servían.</a:t>
            </a:r>
            <a:r>
              <a:rPr sz="1100" b="1" spc="3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2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habiendo</a:t>
            </a:r>
            <a:r>
              <a:rPr sz="1100" b="1" spc="2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pasado</a:t>
            </a:r>
            <a:r>
              <a:rPr sz="1100" b="1" spc="29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</a:t>
            </a:r>
            <a:r>
              <a:rPr sz="1100" b="1" spc="2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ver</a:t>
            </a:r>
            <a:r>
              <a:rPr sz="1100" b="1" spc="3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2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otro</a:t>
            </a:r>
            <a:r>
              <a:rPr sz="1100" b="1" spc="2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trapiche</a:t>
            </a:r>
            <a:r>
              <a:rPr sz="1100" b="1" spc="29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que,</a:t>
            </a:r>
            <a:r>
              <a:rPr sz="1100" b="1" spc="29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actualmente</a:t>
            </a:r>
            <a:r>
              <a:rPr sz="1100" b="1" spc="29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están </a:t>
            </a:r>
            <a:r>
              <a:rPr sz="1100" b="1" dirty="0">
                <a:latin typeface="Calibri"/>
                <a:cs typeface="Calibri"/>
              </a:rPr>
              <a:t>moliendo,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reconoció y</a:t>
            </a:r>
            <a:r>
              <a:rPr sz="1100" b="1" spc="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vio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ocularmente,</a:t>
            </a:r>
            <a:r>
              <a:rPr sz="1100" b="1" spc="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los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tres moledores</a:t>
            </a:r>
            <a:r>
              <a:rPr sz="1100" b="1" spc="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nuevos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flamantes,</a:t>
            </a:r>
            <a:r>
              <a:rPr sz="1100" b="1" spc="10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armados </a:t>
            </a:r>
            <a:r>
              <a:rPr sz="1100" b="1" dirty="0">
                <a:latin typeface="Calibri"/>
                <a:cs typeface="Calibri"/>
              </a:rPr>
              <a:t>sobre</a:t>
            </a:r>
            <a:r>
              <a:rPr sz="1100" b="1" spc="26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los</a:t>
            </a:r>
            <a:r>
              <a:rPr sz="1100" b="1" spc="25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castillejos</a:t>
            </a:r>
            <a:r>
              <a:rPr sz="1050" b="1" baseline="31746" dirty="0">
                <a:latin typeface="Calibri"/>
                <a:cs typeface="Calibri"/>
                <a:hlinkClick r:id="rId2" action="ppaction://hlinksldjump"/>
              </a:rPr>
              <a:t>12</a:t>
            </a:r>
            <a:r>
              <a:rPr sz="1050" b="1" spc="532" baseline="31746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26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capirotes</a:t>
            </a:r>
            <a:r>
              <a:rPr sz="1100" b="1" spc="25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medio</a:t>
            </a:r>
            <a:r>
              <a:rPr sz="1100" b="1" spc="25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quemados.</a:t>
            </a:r>
            <a:r>
              <a:rPr sz="1100" b="1" spc="25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Los</a:t>
            </a:r>
            <a:r>
              <a:rPr sz="1100" b="1" spc="25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cuales</a:t>
            </a:r>
            <a:r>
              <a:rPr sz="1100" b="1" spc="25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26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pusieron</a:t>
            </a:r>
            <a:r>
              <a:rPr sz="1100" b="1" spc="26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sobre</a:t>
            </a:r>
            <a:r>
              <a:rPr sz="1100" b="1" spc="260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dicho </a:t>
            </a:r>
            <a:r>
              <a:rPr sz="1100" b="1" dirty="0">
                <a:latin typeface="Calibri"/>
                <a:cs typeface="Calibri"/>
              </a:rPr>
              <a:t>armazón</a:t>
            </a:r>
            <a:r>
              <a:rPr sz="1100" b="1" spc="7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por</a:t>
            </a:r>
            <a:r>
              <a:rPr sz="1100" b="1" spc="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8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urgencia,</a:t>
            </a:r>
            <a:r>
              <a:rPr sz="1100" b="1" spc="7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no</a:t>
            </a:r>
            <a:r>
              <a:rPr sz="1100" b="1" spc="8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obstante</a:t>
            </a:r>
            <a:r>
              <a:rPr sz="1100" b="1" spc="8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8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estar</a:t>
            </a:r>
            <a:r>
              <a:rPr sz="1100" b="1" spc="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falseando,</a:t>
            </a:r>
            <a:r>
              <a:rPr sz="1100" b="1" spc="1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hasta</a:t>
            </a:r>
            <a:r>
              <a:rPr sz="1100" b="1" spc="8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7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dé</a:t>
            </a:r>
            <a:r>
              <a:rPr sz="1100" b="1" spc="8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providencia</a:t>
            </a:r>
            <a:r>
              <a:rPr sz="1100" b="1" spc="80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más </a:t>
            </a:r>
            <a:r>
              <a:rPr sz="1100" b="1" dirty="0">
                <a:latin typeface="Calibri"/>
                <a:cs typeface="Calibri"/>
              </a:rPr>
              <a:t>segura,</a:t>
            </a:r>
            <a:r>
              <a:rPr sz="1100" b="1" spc="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por</a:t>
            </a:r>
            <a:r>
              <a:rPr sz="1100" b="1" spc="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no</a:t>
            </a:r>
            <a:r>
              <a:rPr sz="1100" b="1" spc="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haber</a:t>
            </a:r>
            <a:r>
              <a:rPr sz="1100" b="1" spc="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pronta</a:t>
            </a:r>
            <a:r>
              <a:rPr sz="1100" b="1" spc="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madera</a:t>
            </a:r>
            <a:r>
              <a:rPr sz="1100" b="1" spc="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con</a:t>
            </a:r>
            <a:r>
              <a:rPr sz="1100" b="1" spc="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han</a:t>
            </a:r>
            <a:r>
              <a:rPr sz="1100" b="1" spc="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labrar,</a:t>
            </a:r>
            <a:r>
              <a:rPr sz="1100" b="1" spc="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dicho</a:t>
            </a:r>
            <a:r>
              <a:rPr sz="1100" b="1" spc="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trapiche</a:t>
            </a:r>
            <a:r>
              <a:rPr sz="1100" b="1" spc="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está</a:t>
            </a:r>
            <a:r>
              <a:rPr sz="1100" b="1" spc="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 </a:t>
            </a:r>
            <a:r>
              <a:rPr sz="1100" b="1" spc="-25" dirty="0">
                <a:latin typeface="Calibri"/>
                <a:cs typeface="Calibri"/>
              </a:rPr>
              <a:t>lo </a:t>
            </a:r>
            <a:r>
              <a:rPr sz="1100" b="1" dirty="0">
                <a:latin typeface="Calibri"/>
                <a:cs typeface="Calibri"/>
              </a:rPr>
              <a:t>descubierto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por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haberse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destruido,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con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fuego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totalmente,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techo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tejamanil que</a:t>
            </a:r>
            <a:r>
              <a:rPr sz="1100" b="1" spc="-10" dirty="0">
                <a:latin typeface="Calibri"/>
                <a:cs typeface="Calibri"/>
              </a:rPr>
              <a:t> servía </a:t>
            </a:r>
            <a:r>
              <a:rPr sz="1100" b="1" dirty="0">
                <a:latin typeface="Calibri"/>
                <a:cs typeface="Calibri"/>
              </a:rPr>
              <a:t>a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ambos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trapiches.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Sin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quedase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él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más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soleras,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parecer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hechas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carbón,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y</a:t>
            </a:r>
            <a:r>
              <a:rPr sz="1100" dirty="0">
                <a:latin typeface="Calibri"/>
                <a:cs typeface="Calibri"/>
              </a:rPr>
              <a:t> aunque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corazón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conserva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macizo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están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incapaces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servir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mismo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efecto.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Que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reconoce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haberse quemado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 cubierta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tejamanil,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todo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largo que era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treinta y </a:t>
            </a:r>
            <a:r>
              <a:rPr sz="1100" spc="-20" dirty="0">
                <a:latin typeface="Calibri"/>
                <a:cs typeface="Calibri"/>
              </a:rPr>
              <a:t>seis </a:t>
            </a:r>
            <a:r>
              <a:rPr sz="1100" dirty="0">
                <a:latin typeface="Calibri"/>
                <a:cs typeface="Calibri"/>
              </a:rPr>
              <a:t>varas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ancho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diez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ocho.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Luego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pasaron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casa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calderas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donde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están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fabricando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la </a:t>
            </a:r>
            <a:r>
              <a:rPr sz="1100" dirty="0">
                <a:latin typeface="Calibri"/>
                <a:cs typeface="Calibri"/>
              </a:rPr>
              <a:t>azúcar,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 reconociendo el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daño que hizo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incendio se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cubierta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habiéndose quemado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el </a:t>
            </a:r>
            <a:r>
              <a:rPr sz="1100" dirty="0">
                <a:latin typeface="Calibri"/>
                <a:cs typeface="Calibri"/>
              </a:rPr>
              <a:t>techo que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era 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tejas.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 longitud 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treinta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varas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largo y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quince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varas 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ancho, </a:t>
            </a:r>
            <a:r>
              <a:rPr sz="1100" spc="-10" dirty="0">
                <a:latin typeface="Calibri"/>
                <a:cs typeface="Calibri"/>
              </a:rPr>
              <a:t>habiendo </a:t>
            </a:r>
            <a:r>
              <a:rPr sz="1100" dirty="0">
                <a:latin typeface="Calibri"/>
                <a:cs typeface="Calibri"/>
              </a:rPr>
              <a:t>quedado pendiente un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pedazo 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techo,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incluye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medidas.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diez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ocho</a:t>
            </a:r>
            <a:r>
              <a:rPr sz="1100" spc="-10" dirty="0">
                <a:latin typeface="Calibri"/>
                <a:cs typeface="Calibri"/>
              </a:rPr>
              <a:t> tijeras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quedaron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lastimadas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cabezas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demostrando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haber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salido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llamas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fuego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por </a:t>
            </a:r>
            <a:r>
              <a:rPr sz="1100" dirty="0">
                <a:latin typeface="Calibri"/>
                <a:cs typeface="Calibri"/>
              </a:rPr>
              <a:t>entre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ellas</a:t>
            </a:r>
            <a:r>
              <a:rPr sz="1050" baseline="31746" dirty="0">
                <a:latin typeface="Calibri"/>
                <a:cs typeface="Calibri"/>
                <a:hlinkClick r:id="rId2" action="ppaction://hlinksldjump"/>
              </a:rPr>
              <a:t>13</a:t>
            </a:r>
            <a:r>
              <a:rPr sz="1100" dirty="0">
                <a:latin typeface="Calibri"/>
                <a:cs typeface="Calibri"/>
                <a:hlinkClick r:id="rId2" action="ppaction://hlinksldjump"/>
              </a:rPr>
              <a:t>.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Después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pasaron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ver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oficina</a:t>
            </a:r>
            <a:r>
              <a:rPr sz="1100" b="1" spc="5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del</a:t>
            </a:r>
            <a:r>
              <a:rPr sz="1100" b="1" spc="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molino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del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Ingenio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vi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con</a:t>
            </a:r>
            <a:r>
              <a:rPr sz="1100" b="1" spc="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mitad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del </a:t>
            </a:r>
            <a:r>
              <a:rPr sz="1100" b="1" dirty="0">
                <a:latin typeface="Calibri"/>
                <a:cs typeface="Calibri"/>
              </a:rPr>
              <a:t>techo,</a:t>
            </a:r>
            <a:r>
              <a:rPr sz="1100" b="1" spc="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7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reconoció</a:t>
            </a:r>
            <a:r>
              <a:rPr sz="1100" b="1" spc="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haberse</a:t>
            </a:r>
            <a:r>
              <a:rPr sz="1100" b="1" spc="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abrasado</a:t>
            </a:r>
            <a:r>
              <a:rPr sz="1100" b="1" spc="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7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destruido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con</a:t>
            </a:r>
            <a:r>
              <a:rPr sz="1100" b="1" spc="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7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incendio</a:t>
            </a:r>
            <a:r>
              <a:rPr sz="1100" b="1" spc="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otra</a:t>
            </a:r>
            <a:r>
              <a:rPr sz="1100" b="1" spc="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mitad</a:t>
            </a:r>
            <a:r>
              <a:rPr sz="1100" b="1" spc="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del</a:t>
            </a:r>
            <a:r>
              <a:rPr sz="1100" b="1" spc="7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techo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50"/>
              </a:spcBef>
            </a:pPr>
            <a:endParaRPr sz="1100">
              <a:latin typeface="Calibri"/>
              <a:cs typeface="Calibri"/>
            </a:endParaRPr>
          </a:p>
          <a:p>
            <a:pPr marL="63500">
              <a:lnSpc>
                <a:spcPct val="100000"/>
              </a:lnSpc>
            </a:pPr>
            <a:r>
              <a:rPr sz="750" baseline="27777" dirty="0">
                <a:latin typeface="Calibri"/>
                <a:cs typeface="Calibri"/>
              </a:rPr>
              <a:t>9</a:t>
            </a:r>
            <a:r>
              <a:rPr sz="750" spc="75" baseline="27777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Los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rodillos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que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trituran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y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muele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la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caña.</a:t>
            </a:r>
            <a:endParaRPr sz="800">
              <a:latin typeface="Calibri"/>
              <a:cs typeface="Calibri"/>
            </a:endParaRPr>
          </a:p>
          <a:p>
            <a:pPr marL="63500" marR="450850">
              <a:lnSpc>
                <a:spcPct val="101299"/>
              </a:lnSpc>
              <a:spcBef>
                <a:spcPts val="15"/>
              </a:spcBef>
            </a:pPr>
            <a:r>
              <a:rPr sz="750" baseline="27777" dirty="0">
                <a:latin typeface="Calibri"/>
                <a:cs typeface="Calibri"/>
              </a:rPr>
              <a:t>10</a:t>
            </a:r>
            <a:r>
              <a:rPr sz="750" spc="75" baseline="27777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Es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la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estructura,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armazón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o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base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pesada</a:t>
            </a:r>
            <a:r>
              <a:rPr sz="800" spc="-10" dirty="0">
                <a:latin typeface="Calibri"/>
                <a:cs typeface="Calibri"/>
              </a:rPr>
              <a:t> generalmente </a:t>
            </a:r>
            <a:r>
              <a:rPr sz="800" dirty="0">
                <a:latin typeface="Calibri"/>
                <a:cs typeface="Calibri"/>
              </a:rPr>
              <a:t>de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madera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que</a:t>
            </a:r>
            <a:r>
              <a:rPr sz="800" spc="-10" dirty="0">
                <a:latin typeface="Calibri"/>
                <a:cs typeface="Calibri"/>
              </a:rPr>
              <a:t> sostiene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los</a:t>
            </a:r>
            <a:r>
              <a:rPr sz="800" spc="-10" dirty="0">
                <a:latin typeface="Calibri"/>
                <a:cs typeface="Calibri"/>
              </a:rPr>
              <a:t> rodillos,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masas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y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ejes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los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molinos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azucareros.</a:t>
            </a:r>
            <a:endParaRPr sz="800">
              <a:latin typeface="Calibri"/>
              <a:cs typeface="Calibri"/>
            </a:endParaRPr>
          </a:p>
          <a:p>
            <a:pPr marL="63500">
              <a:lnSpc>
                <a:spcPct val="100000"/>
              </a:lnSpc>
              <a:spcBef>
                <a:spcPts val="10"/>
              </a:spcBef>
            </a:pPr>
            <a:r>
              <a:rPr sz="750" baseline="27777" dirty="0">
                <a:latin typeface="Calibri"/>
                <a:cs typeface="Calibri"/>
              </a:rPr>
              <a:t>11</a:t>
            </a:r>
            <a:r>
              <a:rPr sz="750" spc="75" baseline="27777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Es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una</a:t>
            </a:r>
            <a:r>
              <a:rPr sz="800" spc="-10" dirty="0">
                <a:latin typeface="Calibri"/>
                <a:cs typeface="Calibri"/>
              </a:rPr>
              <a:t> protección </a:t>
            </a:r>
            <a:r>
              <a:rPr sz="800" dirty="0">
                <a:latin typeface="Calibri"/>
                <a:cs typeface="Calibri"/>
              </a:rPr>
              <a:t>de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los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engranajes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los</a:t>
            </a:r>
            <a:r>
              <a:rPr sz="800" spc="-10" dirty="0">
                <a:latin typeface="Calibri"/>
                <a:cs typeface="Calibri"/>
              </a:rPr>
              <a:t> molinos.</a:t>
            </a:r>
            <a:endParaRPr sz="800">
              <a:latin typeface="Calibri"/>
              <a:cs typeface="Calibri"/>
            </a:endParaRPr>
          </a:p>
          <a:p>
            <a:pPr marL="63500">
              <a:lnSpc>
                <a:spcPct val="100000"/>
              </a:lnSpc>
              <a:spcBef>
                <a:spcPts val="25"/>
              </a:spcBef>
            </a:pPr>
            <a:r>
              <a:rPr sz="750" baseline="27777" dirty="0">
                <a:latin typeface="Calibri"/>
                <a:cs typeface="Calibri"/>
              </a:rPr>
              <a:t>12</a:t>
            </a:r>
            <a:r>
              <a:rPr sz="750" spc="82" baseline="27777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Estructura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sujeción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todo el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molino.</a:t>
            </a:r>
            <a:endParaRPr sz="800">
              <a:latin typeface="Calibri"/>
              <a:cs typeface="Calibri"/>
            </a:endParaRPr>
          </a:p>
          <a:p>
            <a:pPr marL="63500">
              <a:lnSpc>
                <a:spcPct val="100000"/>
              </a:lnSpc>
              <a:spcBef>
                <a:spcPts val="10"/>
              </a:spcBef>
            </a:pPr>
            <a:r>
              <a:rPr sz="750" baseline="27777" dirty="0">
                <a:latin typeface="Calibri"/>
                <a:cs typeface="Calibri"/>
              </a:rPr>
              <a:t>13</a:t>
            </a:r>
            <a:r>
              <a:rPr sz="750" spc="75" baseline="27777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Las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vigas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o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cuchillos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que forman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el</a:t>
            </a:r>
            <a:r>
              <a:rPr sz="800" spc="-10" dirty="0">
                <a:latin typeface="Calibri"/>
                <a:cs typeface="Calibri"/>
              </a:rPr>
              <a:t> tejado.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32657" y="9917683"/>
            <a:ext cx="9652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50"/>
              </a:lnSpc>
            </a:pPr>
            <a:r>
              <a:rPr sz="1100" spc="-50" dirty="0">
                <a:latin typeface="Calibri"/>
                <a:cs typeface="Calibri"/>
              </a:rPr>
              <a:t>5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17320" y="862940"/>
            <a:ext cx="5528945" cy="7940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 marR="56515" algn="just">
              <a:lnSpc>
                <a:spcPct val="109900"/>
              </a:lnSpc>
              <a:spcBef>
                <a:spcPts val="100"/>
              </a:spcBef>
            </a:pP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8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era</a:t>
            </a:r>
            <a:r>
              <a:rPr sz="1100" b="1" spc="8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8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teja</a:t>
            </a:r>
            <a:r>
              <a:rPr sz="1100" b="1" spc="8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9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su</a:t>
            </a:r>
            <a:r>
              <a:rPr sz="1100" b="1" spc="7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largura</a:t>
            </a:r>
            <a:r>
              <a:rPr sz="1100" b="1" spc="8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8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treinta</a:t>
            </a:r>
            <a:r>
              <a:rPr sz="1100" b="1" spc="7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varas</a:t>
            </a:r>
            <a:r>
              <a:rPr sz="1100" b="1" spc="8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siendo</a:t>
            </a:r>
            <a:r>
              <a:rPr sz="1100" b="1" spc="8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su</a:t>
            </a:r>
            <a:r>
              <a:rPr sz="1100" b="1" spc="8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ancho</a:t>
            </a:r>
            <a:r>
              <a:rPr sz="1100" b="1" spc="8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8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</a:t>
            </a:r>
            <a:r>
              <a:rPr sz="1100" b="1" spc="8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quemado</a:t>
            </a:r>
            <a:r>
              <a:rPr sz="1100" b="1" spc="8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ocho</a:t>
            </a:r>
            <a:r>
              <a:rPr sz="1100" b="1" spc="8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varas,</a:t>
            </a:r>
            <a:r>
              <a:rPr sz="1100" b="1" spc="70" dirty="0">
                <a:latin typeface="Calibri"/>
                <a:cs typeface="Calibri"/>
              </a:rPr>
              <a:t> </a:t>
            </a:r>
            <a:r>
              <a:rPr sz="1100" b="1" spc="-50" dirty="0">
                <a:latin typeface="Calibri"/>
                <a:cs typeface="Calibri"/>
              </a:rPr>
              <a:t>y</a:t>
            </a:r>
            <a:r>
              <a:rPr sz="1100" b="1" dirty="0">
                <a:latin typeface="Calibri"/>
                <a:cs typeface="Calibri"/>
              </a:rPr>
              <a:t> todo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techo</a:t>
            </a:r>
            <a:r>
              <a:rPr sz="1100" b="1" spc="6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estriba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sobre</a:t>
            </a:r>
            <a:r>
              <a:rPr sz="1100" b="1" spc="6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cinco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arcos</a:t>
            </a:r>
            <a:r>
              <a:rPr sz="1100" b="1" spc="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corren</a:t>
            </a:r>
            <a:r>
              <a:rPr sz="1100" b="1" spc="6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Este</a:t>
            </a:r>
            <a:r>
              <a:rPr sz="1100" b="1" spc="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Oeste.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6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lado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6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quemó </a:t>
            </a:r>
            <a:r>
              <a:rPr sz="1100" b="1" dirty="0">
                <a:latin typeface="Calibri"/>
                <a:cs typeface="Calibri"/>
              </a:rPr>
              <a:t>cae</a:t>
            </a:r>
            <a:r>
              <a:rPr sz="1100" b="1" spc="18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al</a:t>
            </a:r>
            <a:r>
              <a:rPr sz="1100" b="1" spc="17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lado</a:t>
            </a:r>
            <a:r>
              <a:rPr sz="1100" b="1" spc="18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del</a:t>
            </a:r>
            <a:r>
              <a:rPr sz="1100" b="1" spc="1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Sur</a:t>
            </a:r>
            <a:r>
              <a:rPr sz="1100" b="1" spc="17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18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luego</a:t>
            </a:r>
            <a:r>
              <a:rPr sz="1100" b="1" spc="18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19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vio</a:t>
            </a:r>
            <a:r>
              <a:rPr sz="1100" b="1" spc="1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18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prensa</a:t>
            </a:r>
            <a:r>
              <a:rPr sz="1100" b="1" spc="18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1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maltrato</a:t>
            </a:r>
            <a:r>
              <a:rPr sz="1100" b="1" spc="18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18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fuego</a:t>
            </a:r>
            <a:r>
              <a:rPr sz="1100" b="1" spc="1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17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reconocida</a:t>
            </a:r>
            <a:r>
              <a:rPr sz="1100" b="1" spc="18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18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halló </a:t>
            </a:r>
            <a:r>
              <a:rPr sz="1100" b="1" dirty="0">
                <a:latin typeface="Calibri"/>
                <a:cs typeface="Calibri"/>
              </a:rPr>
              <a:t>quemado</a:t>
            </a:r>
            <a:r>
              <a:rPr sz="1100" b="1" spc="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usillo,</a:t>
            </a:r>
            <a:r>
              <a:rPr sz="1100" b="1" spc="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horquilla</a:t>
            </a:r>
            <a:r>
              <a:rPr sz="1100" b="1" spc="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gavia</a:t>
            </a:r>
            <a:r>
              <a:rPr sz="1100" b="1" spc="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los</a:t>
            </a:r>
            <a:r>
              <a:rPr sz="1100" b="1" spc="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cuales</a:t>
            </a:r>
            <a:r>
              <a:rPr sz="1100" b="1" spc="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no</a:t>
            </a:r>
            <a:r>
              <a:rPr sz="1100" b="1" spc="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pueden</a:t>
            </a:r>
            <a:r>
              <a:rPr sz="1100" b="1" spc="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servir</a:t>
            </a:r>
            <a:r>
              <a:rPr sz="1050" b="1" baseline="31746" dirty="0">
                <a:latin typeface="Calibri"/>
                <a:cs typeface="Calibri"/>
                <a:hlinkClick r:id="rId2" action="ppaction://hlinksldjump"/>
              </a:rPr>
              <a:t>14</a:t>
            </a:r>
            <a:r>
              <a:rPr sz="1100" b="1" dirty="0">
                <a:latin typeface="Calibri"/>
                <a:cs typeface="Calibri"/>
                <a:hlinkClick r:id="rId2" action="ppaction://hlinksldjump"/>
              </a:rPr>
              <a:t>.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Como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también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cureñas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3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estar</a:t>
            </a:r>
            <a:r>
              <a:rPr sz="1100" spc="3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3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cabezas</a:t>
            </a:r>
            <a:r>
              <a:rPr sz="1100" spc="3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convertidas</a:t>
            </a:r>
            <a:r>
              <a:rPr sz="1100" spc="3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3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carbón</a:t>
            </a:r>
            <a:r>
              <a:rPr sz="1100" spc="3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3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3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3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cureñas</a:t>
            </a:r>
            <a:r>
              <a:rPr sz="1100" spc="3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totalmente</a:t>
            </a:r>
            <a:r>
              <a:rPr sz="1100" spc="36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perdida </a:t>
            </a:r>
            <a:r>
              <a:rPr sz="1100" dirty="0">
                <a:latin typeface="Calibri"/>
                <a:cs typeface="Calibri"/>
              </a:rPr>
              <a:t>inservible.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vio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otra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prensa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parada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debajo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medio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techo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referido,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cual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toco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fuego.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reconoció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estar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ilesa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él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dio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fin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vista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ojos</a:t>
            </a:r>
            <a:r>
              <a:rPr sz="1100" spc="3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reconocimiento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no </a:t>
            </a:r>
            <a:r>
              <a:rPr sz="1100" dirty="0">
                <a:latin typeface="Calibri"/>
                <a:cs typeface="Calibri"/>
              </a:rPr>
              <a:t>haber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otra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oficina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contagiada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fuego.</a:t>
            </a:r>
            <a:endParaRPr sz="1100">
              <a:latin typeface="Calibri"/>
              <a:cs typeface="Calibri"/>
            </a:endParaRPr>
          </a:p>
          <a:p>
            <a:pPr marL="63500" marR="55880" indent="448945" algn="just">
              <a:lnSpc>
                <a:spcPts val="1450"/>
              </a:lnSpc>
              <a:spcBef>
                <a:spcPts val="60"/>
              </a:spcBef>
            </a:pPr>
            <a:r>
              <a:rPr sz="1100" dirty="0">
                <a:latin typeface="Calibri"/>
                <a:cs typeface="Calibri"/>
              </a:rPr>
              <a:t>Lo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firmaron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dichos,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conste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dicho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reverendo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padre</a:t>
            </a:r>
            <a:r>
              <a:rPr sz="1100" spc="2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Calificador</a:t>
            </a:r>
            <a:r>
              <a:rPr sz="1100" spc="245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y</a:t>
            </a:r>
            <a:r>
              <a:rPr sz="1100" dirty="0">
                <a:latin typeface="Calibri"/>
                <a:cs typeface="Calibri"/>
              </a:rPr>
              <a:t> Comisario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nombrado,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fe.</a:t>
            </a:r>
            <a:endParaRPr sz="1100">
              <a:latin typeface="Calibri"/>
              <a:cs typeface="Calibri"/>
            </a:endParaRPr>
          </a:p>
          <a:p>
            <a:pPr marL="512445" algn="just">
              <a:lnSpc>
                <a:spcPct val="100000"/>
              </a:lnSpc>
              <a:spcBef>
                <a:spcPts val="65"/>
              </a:spcBef>
            </a:pPr>
            <a:r>
              <a:rPr sz="1100" dirty="0">
                <a:latin typeface="Calibri"/>
                <a:cs typeface="Calibri"/>
              </a:rPr>
              <a:t>El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Comisario.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Fray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Gregorio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López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Hernáez.</a:t>
            </a:r>
            <a:endParaRPr sz="1100">
              <a:latin typeface="Calibri"/>
              <a:cs typeface="Calibri"/>
            </a:endParaRPr>
          </a:p>
          <a:p>
            <a:pPr marL="512445" marR="413384" algn="just">
              <a:lnSpc>
                <a:spcPct val="109100"/>
              </a:lnSpc>
              <a:spcBef>
                <a:spcPts val="15"/>
              </a:spcBef>
            </a:pPr>
            <a:r>
              <a:rPr sz="1100" dirty="0">
                <a:latin typeface="Calibri"/>
                <a:cs typeface="Calibri"/>
              </a:rPr>
              <a:t>Testigos.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Manuel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García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Aranda.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Pedro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Hierro.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Joseph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Ortiz.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Miguel</a:t>
            </a:r>
            <a:r>
              <a:rPr sz="1100" spc="-10" dirty="0">
                <a:latin typeface="Calibri"/>
                <a:cs typeface="Calibri"/>
              </a:rPr>
              <a:t> Guinea.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notario.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Phelippe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Ortega.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40"/>
              </a:spcBef>
            </a:pPr>
            <a:endParaRPr sz="1100">
              <a:latin typeface="Calibri"/>
              <a:cs typeface="Calibri"/>
            </a:endParaRPr>
          </a:p>
          <a:p>
            <a:pPr marL="63500" algn="just">
              <a:lnSpc>
                <a:spcPct val="100000"/>
              </a:lnSpc>
            </a:pPr>
            <a:r>
              <a:rPr sz="1100" b="1" dirty="0">
                <a:latin typeface="Calibri"/>
                <a:cs typeface="Calibri"/>
              </a:rPr>
              <a:t>8. Auto </a:t>
            </a:r>
            <a:r>
              <a:rPr sz="1100" b="1" spc="-10" dirty="0">
                <a:latin typeface="Calibri"/>
                <a:cs typeface="Calibri"/>
              </a:rPr>
              <a:t>13-</a:t>
            </a:r>
            <a:r>
              <a:rPr sz="1100" b="1" spc="-20" dirty="0">
                <a:latin typeface="Calibri"/>
                <a:cs typeface="Calibri"/>
              </a:rPr>
              <a:t>3-1725.</a:t>
            </a:r>
            <a:endParaRPr sz="1100">
              <a:latin typeface="Calibri"/>
              <a:cs typeface="Calibri"/>
            </a:endParaRPr>
          </a:p>
          <a:p>
            <a:pPr marL="63500" marR="55880" indent="448945" algn="just">
              <a:lnSpc>
                <a:spcPct val="109800"/>
              </a:lnSpc>
            </a:pPr>
            <a:r>
              <a:rPr sz="1100" dirty="0">
                <a:latin typeface="Calibri"/>
                <a:cs typeface="Calibri"/>
              </a:rPr>
              <a:t>En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dicho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Ingenio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dicho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día,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mes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año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dicho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reverendo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padre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Calificador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Comisario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estas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diligencias,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habiéndolas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visto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vista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ojos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reconocimiento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destruido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incendio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padeció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Ingenio,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día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cuatro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mes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marzo,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que </a:t>
            </a:r>
            <a:r>
              <a:rPr sz="1100" dirty="0">
                <a:latin typeface="Calibri"/>
                <a:cs typeface="Calibri"/>
              </a:rPr>
              <a:t>habiendo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llamado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carta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Miguel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Ramírez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Cardoso,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persona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inteligente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arte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fabricar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prensas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trapiches.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Respondió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carta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hallarse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enfermo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podía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venir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a</a:t>
            </a:r>
            <a:r>
              <a:rPr sz="1100" dirty="0">
                <a:latin typeface="Calibri"/>
                <a:cs typeface="Calibri"/>
              </a:rPr>
              <a:t> reconocer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destruido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ejecutar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fuese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mandado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distar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leguas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Ingenio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San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Antonio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Atlacomulco</a:t>
            </a:r>
            <a:r>
              <a:rPr sz="1050" baseline="31746" dirty="0">
                <a:latin typeface="Calibri"/>
                <a:cs typeface="Calibri"/>
                <a:hlinkClick r:id="rId2" action="ppaction://hlinksldjump"/>
              </a:rPr>
              <a:t>15</a:t>
            </a:r>
            <a:r>
              <a:rPr sz="1100" dirty="0">
                <a:latin typeface="Calibri"/>
                <a:cs typeface="Calibri"/>
                <a:hlinkClick r:id="rId2" action="ppaction://hlinksldjump"/>
              </a:rPr>
              <a:t>,</a:t>
            </a:r>
            <a:r>
              <a:rPr sz="1100" dirty="0">
                <a:latin typeface="Calibri"/>
                <a:cs typeface="Calibri"/>
              </a:rPr>
              <a:t> que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administra,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donde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 llamado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 no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haber </a:t>
            </a:r>
            <a:r>
              <a:rPr sz="1100" spc="-10" dirty="0">
                <a:latin typeface="Calibri"/>
                <a:cs typeface="Calibri"/>
              </a:rPr>
              <a:t>próximo </a:t>
            </a:r>
            <a:r>
              <a:rPr sz="1100" dirty="0">
                <a:latin typeface="Calibri"/>
                <a:cs typeface="Calibri"/>
              </a:rPr>
              <a:t>otro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carpintero.</a:t>
            </a:r>
            <a:endParaRPr sz="1100">
              <a:latin typeface="Calibri"/>
              <a:cs typeface="Calibri"/>
            </a:endParaRPr>
          </a:p>
          <a:p>
            <a:pPr marL="63500" marR="55880" indent="448945" algn="just">
              <a:lnSpc>
                <a:spcPct val="109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En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atención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personas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visto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reconocido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destrucción,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personas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que </a:t>
            </a:r>
            <a:r>
              <a:rPr sz="1100" dirty="0">
                <a:latin typeface="Calibri"/>
                <a:cs typeface="Calibri"/>
              </a:rPr>
              <a:t>han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costeado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techos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haciendas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están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administrando,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actualmente </a:t>
            </a:r>
            <a:r>
              <a:rPr sz="1100" dirty="0">
                <a:latin typeface="Calibri"/>
                <a:cs typeface="Calibri"/>
              </a:rPr>
              <a:t>administran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distancias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sus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casas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ocupaciones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sus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ejercicios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dificultar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junta.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Debía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mandar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mandó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les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tome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declaración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bajo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juramento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que </a:t>
            </a:r>
            <a:r>
              <a:rPr sz="1100" dirty="0">
                <a:latin typeface="Calibri"/>
                <a:cs typeface="Calibri"/>
              </a:rPr>
              <a:t>hagan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toda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forma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derecho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bajo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cual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declaren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preguntados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thenor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5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él</a:t>
            </a:r>
            <a:r>
              <a:rPr sz="1100" spc="215" dirty="0">
                <a:latin typeface="Calibri"/>
                <a:cs typeface="Calibri"/>
              </a:rPr>
              <a:t>  </a:t>
            </a:r>
            <a:r>
              <a:rPr sz="1100" spc="-50" dirty="0">
                <a:latin typeface="Calibri"/>
                <a:cs typeface="Calibri"/>
              </a:rPr>
              <a:t>y</a:t>
            </a:r>
            <a:r>
              <a:rPr sz="1100" dirty="0">
                <a:latin typeface="Calibri"/>
                <a:cs typeface="Calibri"/>
              </a:rPr>
              <a:t> despachos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supra</a:t>
            </a:r>
            <a:r>
              <a:rPr sz="1050" baseline="31746" dirty="0">
                <a:latin typeface="Calibri"/>
                <a:cs typeface="Calibri"/>
                <a:hlinkClick r:id="rId2" action="ppaction://hlinksldjump"/>
              </a:rPr>
              <a:t>16</a:t>
            </a:r>
            <a:r>
              <a:rPr sz="1050" spc="142" baseline="31746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citados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manifiesten lo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sienten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sobre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pérdida,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acerca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 </a:t>
            </a:r>
            <a:r>
              <a:rPr sz="1100" spc="-10" dirty="0">
                <a:latin typeface="Calibri"/>
                <a:cs typeface="Calibri"/>
              </a:rPr>
              <a:t>reparo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restauración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modo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conforme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manda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toda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exacción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arbitraren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se </a:t>
            </a:r>
            <a:r>
              <a:rPr sz="1100" dirty="0">
                <a:latin typeface="Calibri"/>
                <a:cs typeface="Calibri"/>
              </a:rPr>
              <a:t>asiente</a:t>
            </a:r>
            <a:r>
              <a:rPr sz="1100" spc="3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3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3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providencia</a:t>
            </a:r>
            <a:r>
              <a:rPr sz="1100" spc="3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3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3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pretende.</a:t>
            </a:r>
            <a:r>
              <a:rPr sz="1100" spc="3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3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3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3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carta</a:t>
            </a:r>
            <a:r>
              <a:rPr sz="1100" spc="3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supra</a:t>
            </a:r>
            <a:r>
              <a:rPr sz="1100" spc="3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citada</a:t>
            </a:r>
            <a:r>
              <a:rPr sz="1100" spc="3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3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ponga</a:t>
            </a:r>
            <a:r>
              <a:rPr sz="1100" spc="350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a</a:t>
            </a:r>
            <a:r>
              <a:rPr sz="1100" dirty="0">
                <a:latin typeface="Calibri"/>
                <a:cs typeface="Calibri"/>
              </a:rPr>
              <a:t> continuación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 las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declaraciones.</a:t>
            </a:r>
            <a:endParaRPr sz="1100">
              <a:latin typeface="Calibri"/>
              <a:cs typeface="Calibri"/>
            </a:endParaRPr>
          </a:p>
          <a:p>
            <a:pPr marL="512445" marR="1254125" algn="just">
              <a:lnSpc>
                <a:spcPct val="109300"/>
              </a:lnSpc>
              <a:spcBef>
                <a:spcPts val="10"/>
              </a:spcBef>
            </a:pPr>
            <a:r>
              <a:rPr sz="1100" dirty="0">
                <a:latin typeface="Calibri"/>
                <a:cs typeface="Calibri"/>
              </a:rPr>
              <a:t>Y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así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proveyó,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mandó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firmo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dicho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reverendo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padre </a:t>
            </a:r>
            <a:r>
              <a:rPr sz="1100" spc="-10" dirty="0">
                <a:latin typeface="Calibri"/>
                <a:cs typeface="Calibri"/>
              </a:rPr>
              <a:t>Comisario.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Comisario.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Fray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Gregorio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López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Hernáez.</a:t>
            </a:r>
            <a:endParaRPr sz="1100">
              <a:latin typeface="Calibri"/>
              <a:cs typeface="Calibri"/>
            </a:endParaRPr>
          </a:p>
          <a:p>
            <a:pPr marL="1412240" algn="just">
              <a:lnSpc>
                <a:spcPct val="100000"/>
              </a:lnSpc>
              <a:spcBef>
                <a:spcPts val="130"/>
              </a:spcBef>
            </a:pPr>
            <a:r>
              <a:rPr sz="1100" dirty="0">
                <a:latin typeface="Calibri"/>
                <a:cs typeface="Calibri"/>
              </a:rPr>
              <a:t>Ante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mí.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Phelippe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Ortega.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40"/>
              </a:spcBef>
            </a:pPr>
            <a:endParaRPr sz="1100">
              <a:latin typeface="Calibri"/>
              <a:cs typeface="Calibri"/>
            </a:endParaRPr>
          </a:p>
          <a:p>
            <a:pPr marL="63500" algn="just">
              <a:lnSpc>
                <a:spcPct val="100000"/>
              </a:lnSpc>
            </a:pPr>
            <a:r>
              <a:rPr sz="1100" b="1" dirty="0">
                <a:latin typeface="Calibri"/>
                <a:cs typeface="Calibri"/>
              </a:rPr>
              <a:t>9.1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Testimonios.</a:t>
            </a:r>
            <a:r>
              <a:rPr sz="1100" b="1" spc="2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Manuel</a:t>
            </a:r>
            <a:r>
              <a:rPr sz="1100" b="1" spc="-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García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-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Aranda.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Español.</a:t>
            </a:r>
            <a:r>
              <a:rPr sz="1100" b="1" spc="-30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13-3-1725.</a:t>
            </a:r>
            <a:endParaRPr sz="1100">
              <a:latin typeface="Calibri"/>
              <a:cs typeface="Calibri"/>
            </a:endParaRPr>
          </a:p>
          <a:p>
            <a:pPr marL="63500" marR="55244" indent="448945" algn="just">
              <a:lnSpc>
                <a:spcPts val="1450"/>
              </a:lnSpc>
              <a:spcBef>
                <a:spcPts val="60"/>
              </a:spcBef>
            </a:pPr>
            <a:r>
              <a:rPr sz="1100" dirty="0">
                <a:latin typeface="Calibri"/>
                <a:cs typeface="Calibri"/>
              </a:rPr>
              <a:t>En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dicho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Ingenio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día,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año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reverendo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padre Calificador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80" dirty="0">
                <a:latin typeface="Calibri"/>
                <a:cs typeface="Calibri"/>
              </a:rPr>
              <a:t>  </a:t>
            </a:r>
            <a:r>
              <a:rPr sz="1100" dirty="0">
                <a:latin typeface="Calibri"/>
                <a:cs typeface="Calibri"/>
              </a:rPr>
              <a:t>Comisario,</a:t>
            </a:r>
            <a:r>
              <a:rPr sz="1100" spc="275" dirty="0">
                <a:latin typeface="Calibri"/>
                <a:cs typeface="Calibri"/>
              </a:rPr>
              <a:t> 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275" dirty="0">
                <a:latin typeface="Calibri"/>
                <a:cs typeface="Calibri"/>
              </a:rPr>
              <a:t>  </a:t>
            </a:r>
            <a:r>
              <a:rPr sz="1100" spc="-25" dirty="0">
                <a:latin typeface="Calibri"/>
                <a:cs typeface="Calibri"/>
              </a:rPr>
              <a:t>su </a:t>
            </a:r>
            <a:r>
              <a:rPr sz="1100" dirty="0">
                <a:latin typeface="Calibri"/>
                <a:cs typeface="Calibri"/>
              </a:rPr>
              <a:t>conformidad,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precedente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auto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hizo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aparecer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ante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sí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capitán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don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Manuel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García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Aranda,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dueño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 la hacienda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cañas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trapiche 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Matlapan,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jurisdicción.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 quien </a:t>
            </a:r>
            <a:r>
              <a:rPr sz="1100" spc="-25" dirty="0">
                <a:latin typeface="Calibri"/>
                <a:cs typeface="Calibri"/>
              </a:rPr>
              <a:t>su</a:t>
            </a:r>
            <a:endParaRPr sz="1100">
              <a:latin typeface="Calibri"/>
              <a:cs typeface="Calibri"/>
            </a:endParaRPr>
          </a:p>
          <a:p>
            <a:pPr marL="63500" marR="57150" algn="just">
              <a:lnSpc>
                <a:spcPts val="1440"/>
              </a:lnSpc>
              <a:spcBef>
                <a:spcPts val="15"/>
              </a:spcBef>
            </a:pPr>
            <a:r>
              <a:rPr sz="1100" dirty="0">
                <a:latin typeface="Calibri"/>
                <a:cs typeface="Calibri"/>
              </a:rPr>
              <a:t>reverencia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padre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Calificador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Comisario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ante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mí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presente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notario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nombrado,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recibió </a:t>
            </a:r>
            <a:r>
              <a:rPr sz="1100" dirty="0">
                <a:latin typeface="Calibri"/>
                <a:cs typeface="Calibri"/>
              </a:rPr>
              <a:t>juramento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hizo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Dios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Nuestro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Señor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señal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Cruz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forma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derecho.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Bajo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</a:t>
            </a:r>
            <a:endParaRPr sz="1100">
              <a:latin typeface="Calibri"/>
              <a:cs typeface="Calibri"/>
            </a:endParaRPr>
          </a:p>
          <a:p>
            <a:pPr marL="63500" algn="just">
              <a:lnSpc>
                <a:spcPct val="100000"/>
              </a:lnSpc>
              <a:spcBef>
                <a:spcPts val="65"/>
              </a:spcBef>
            </a:pPr>
            <a:r>
              <a:rPr sz="1100" dirty="0">
                <a:latin typeface="Calibri"/>
                <a:cs typeface="Calibri"/>
              </a:rPr>
              <a:t>la</a:t>
            </a:r>
            <a:r>
              <a:rPr sz="1100" spc="3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cual</a:t>
            </a:r>
            <a:r>
              <a:rPr sz="1100" spc="3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prometió</a:t>
            </a:r>
            <a:r>
              <a:rPr sz="1100" spc="3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decir</a:t>
            </a:r>
            <a:r>
              <a:rPr sz="1100" spc="3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3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observar</a:t>
            </a:r>
            <a:r>
              <a:rPr sz="1100" spc="3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3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verdad</a:t>
            </a:r>
            <a:r>
              <a:rPr sz="1100" spc="3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según</a:t>
            </a:r>
            <a:r>
              <a:rPr sz="1100" spc="3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3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leal</a:t>
            </a:r>
            <a:r>
              <a:rPr sz="1100" spc="3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saber</a:t>
            </a:r>
            <a:r>
              <a:rPr sz="1100" spc="3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3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entender.</a:t>
            </a:r>
            <a:r>
              <a:rPr sz="1100" spc="3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35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siendo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80820" y="9101328"/>
            <a:ext cx="1829435" cy="9525"/>
          </a:xfrm>
          <a:custGeom>
            <a:avLst/>
            <a:gdLst/>
            <a:ahLst/>
            <a:cxnLst/>
            <a:rect l="l" t="t" r="r" b="b"/>
            <a:pathLst>
              <a:path w="1829435" h="9525">
                <a:moveTo>
                  <a:pt x="1829054" y="0"/>
                </a:moveTo>
                <a:lnTo>
                  <a:pt x="0" y="0"/>
                </a:lnTo>
                <a:lnTo>
                  <a:pt x="0" y="9143"/>
                </a:lnTo>
                <a:lnTo>
                  <a:pt x="1829054" y="9143"/>
                </a:lnTo>
                <a:lnTo>
                  <a:pt x="182905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42720" y="9155683"/>
            <a:ext cx="5304155" cy="64325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 marR="30480">
              <a:lnSpc>
                <a:spcPct val="101299"/>
              </a:lnSpc>
              <a:spcBef>
                <a:spcPts val="90"/>
              </a:spcBef>
            </a:pPr>
            <a:r>
              <a:rPr sz="750" baseline="27777" dirty="0">
                <a:latin typeface="Calibri"/>
                <a:cs typeface="Calibri"/>
              </a:rPr>
              <a:t>14</a:t>
            </a:r>
            <a:r>
              <a:rPr sz="750" spc="75" baseline="27777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En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casi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su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totalidad </a:t>
            </a:r>
            <a:r>
              <a:rPr sz="800" dirty="0">
                <a:latin typeface="Calibri"/>
                <a:cs typeface="Calibri"/>
              </a:rPr>
              <a:t>estas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máquinas </a:t>
            </a:r>
            <a:r>
              <a:rPr sz="800" dirty="0">
                <a:latin typeface="Calibri"/>
                <a:cs typeface="Calibri"/>
              </a:rPr>
              <a:t>eran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madera.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En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esa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época </a:t>
            </a:r>
            <a:r>
              <a:rPr sz="800" dirty="0">
                <a:latin typeface="Calibri"/>
                <a:cs typeface="Calibri"/>
              </a:rPr>
              <a:t>ya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se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empezaban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a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montar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mixtos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hierro y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madera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spc="-25" dirty="0">
                <a:latin typeface="Calibri"/>
                <a:cs typeface="Calibri"/>
              </a:rPr>
              <a:t>que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eran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más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baratos.</a:t>
            </a:r>
            <a:endParaRPr sz="800">
              <a:latin typeface="Calibri"/>
              <a:cs typeface="Calibri"/>
            </a:endParaRPr>
          </a:p>
          <a:p>
            <a:pPr marL="38100" marR="154305">
              <a:lnSpc>
                <a:spcPts val="980"/>
              </a:lnSpc>
              <a:spcBef>
                <a:spcPts val="30"/>
              </a:spcBef>
            </a:pPr>
            <a:r>
              <a:rPr sz="750" baseline="27777" dirty="0">
                <a:latin typeface="Calibri"/>
                <a:cs typeface="Calibri"/>
              </a:rPr>
              <a:t>15</a:t>
            </a:r>
            <a:r>
              <a:rPr sz="750" spc="82" baseline="27777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Considerado </a:t>
            </a:r>
            <a:r>
              <a:rPr sz="800" dirty="0">
                <a:latin typeface="Calibri"/>
                <a:cs typeface="Calibri"/>
              </a:rPr>
              <a:t>el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Ingenio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más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grande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y </a:t>
            </a:r>
            <a:r>
              <a:rPr sz="800" spc="-10" dirty="0">
                <a:latin typeface="Calibri"/>
                <a:cs typeface="Calibri"/>
              </a:rPr>
              <a:t>poderoso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del</a:t>
            </a:r>
            <a:r>
              <a:rPr sz="800" spc="-10" dirty="0">
                <a:latin typeface="Calibri"/>
                <a:cs typeface="Calibri"/>
              </a:rPr>
              <a:t> Virreinato </a:t>
            </a:r>
            <a:r>
              <a:rPr sz="800" dirty="0">
                <a:latin typeface="Calibri"/>
                <a:cs typeface="Calibri"/>
              </a:rPr>
              <a:t>de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la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Nueva España.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Propiedad </a:t>
            </a:r>
            <a:r>
              <a:rPr sz="800" dirty="0">
                <a:latin typeface="Calibri"/>
                <a:cs typeface="Calibri"/>
              </a:rPr>
              <a:t>de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los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marqueses de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Oaxaca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descendientes</a:t>
            </a:r>
            <a:r>
              <a:rPr sz="800" dirty="0">
                <a:latin typeface="Calibri"/>
                <a:cs typeface="Calibri"/>
              </a:rPr>
              <a:t> de Hernán </a:t>
            </a:r>
            <a:r>
              <a:rPr sz="800" spc="-10" dirty="0">
                <a:latin typeface="Calibri"/>
                <a:cs typeface="Calibri"/>
              </a:rPr>
              <a:t>Cortés.</a:t>
            </a:r>
            <a:endParaRPr sz="800">
              <a:latin typeface="Calibri"/>
              <a:cs typeface="Calibri"/>
            </a:endParaRPr>
          </a:p>
          <a:p>
            <a:pPr marL="38100">
              <a:lnSpc>
                <a:spcPts val="940"/>
              </a:lnSpc>
            </a:pPr>
            <a:r>
              <a:rPr sz="750" baseline="27777" dirty="0">
                <a:latin typeface="Calibri"/>
                <a:cs typeface="Calibri"/>
              </a:rPr>
              <a:t>16</a:t>
            </a:r>
            <a:r>
              <a:rPr sz="750" spc="104" baseline="27777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Significa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esencialmente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arriba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o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encima,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también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superior.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2865">
              <a:lnSpc>
                <a:spcPts val="1150"/>
              </a:lnSpc>
            </a:pPr>
            <a:fld id="{81D60167-4931-47E6-BA6A-407CBD079E47}" type="slidenum">
              <a:rPr spc="-25" dirty="0"/>
              <a:t>6</a:t>
            </a:fld>
            <a:endParaRPr spc="-2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0820" y="8758173"/>
            <a:ext cx="1829435" cy="9525"/>
          </a:xfrm>
          <a:custGeom>
            <a:avLst/>
            <a:gdLst/>
            <a:ahLst/>
            <a:cxnLst/>
            <a:rect l="l" t="t" r="r" b="b"/>
            <a:pathLst>
              <a:path w="1829435" h="9525">
                <a:moveTo>
                  <a:pt x="1829054" y="0"/>
                </a:moveTo>
                <a:lnTo>
                  <a:pt x="0" y="0"/>
                </a:lnTo>
                <a:lnTo>
                  <a:pt x="0" y="9143"/>
                </a:lnTo>
                <a:lnTo>
                  <a:pt x="1829054" y="9143"/>
                </a:lnTo>
                <a:lnTo>
                  <a:pt x="182905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30020" y="862940"/>
            <a:ext cx="5504180" cy="8669655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50800" algn="just">
              <a:lnSpc>
                <a:spcPct val="100000"/>
              </a:lnSpc>
              <a:spcBef>
                <a:spcPts val="229"/>
              </a:spcBef>
            </a:pPr>
            <a:r>
              <a:rPr sz="1100" dirty="0">
                <a:latin typeface="Calibri"/>
                <a:cs typeface="Calibri"/>
              </a:rPr>
              <a:t>examinado,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thenor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mandado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despacho,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respondiendo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primera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pregunta:</a:t>
            </a:r>
            <a:endParaRPr sz="1100">
              <a:latin typeface="Calibri"/>
              <a:cs typeface="Calibri"/>
            </a:endParaRPr>
          </a:p>
          <a:p>
            <a:pPr marL="50800" algn="just">
              <a:lnSpc>
                <a:spcPct val="100000"/>
              </a:lnSpc>
              <a:spcBef>
                <a:spcPts val="130"/>
              </a:spcBef>
            </a:pPr>
            <a:r>
              <a:rPr sz="1100" dirty="0">
                <a:latin typeface="Calibri"/>
                <a:cs typeface="Calibri"/>
              </a:rPr>
              <a:t>¿que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diga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sobre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reconocimiento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hecho,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importará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-10" dirty="0">
                <a:latin typeface="Calibri"/>
                <a:cs typeface="Calibri"/>
              </a:rPr>
              <a:t> perdido?</a:t>
            </a:r>
            <a:endParaRPr sz="1100">
              <a:latin typeface="Calibri"/>
              <a:cs typeface="Calibri"/>
            </a:endParaRPr>
          </a:p>
          <a:p>
            <a:pPr marL="50800" marR="44450" indent="448945" algn="just">
              <a:lnSpc>
                <a:spcPct val="109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Dijo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razón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fábrica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tenía,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hecha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tiempos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Ingenio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tenía </a:t>
            </a:r>
            <a:r>
              <a:rPr sz="1100" dirty="0">
                <a:latin typeface="Calibri"/>
                <a:cs typeface="Calibri"/>
              </a:rPr>
              <a:t>mucho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corriente,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haberse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fabricado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todo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costo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morillaje</a:t>
            </a:r>
            <a:r>
              <a:rPr sz="1050" baseline="31746" dirty="0">
                <a:latin typeface="Calibri"/>
                <a:cs typeface="Calibri"/>
                <a:hlinkClick r:id="rId2" action="ppaction://hlinksldjump"/>
              </a:rPr>
              <a:t>17</a:t>
            </a:r>
            <a:r>
              <a:rPr sz="1050" spc="202" baseline="31746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grueso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sobrepuesto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tejas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fuera 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techo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trapiches,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era 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tejamanil</a:t>
            </a:r>
            <a:r>
              <a:rPr sz="1050" baseline="31746" dirty="0">
                <a:latin typeface="Calibri"/>
                <a:cs typeface="Calibri"/>
                <a:hlinkClick r:id="rId2" action="ppaction://hlinksldjump"/>
              </a:rPr>
              <a:t>18</a:t>
            </a:r>
            <a:r>
              <a:rPr sz="1100" dirty="0">
                <a:latin typeface="Calibri"/>
                <a:cs typeface="Calibri"/>
                <a:hlinkClick r:id="rId2" action="ppaction://hlinksldjump"/>
              </a:rPr>
              <a:t>,</a:t>
            </a:r>
            <a:r>
              <a:rPr sz="1100" dirty="0">
                <a:latin typeface="Calibri"/>
                <a:cs typeface="Calibri"/>
              </a:rPr>
              <a:t> como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 presente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usa en</a:t>
            </a:r>
            <a:r>
              <a:rPr sz="1100" spc="-10" dirty="0">
                <a:latin typeface="Calibri"/>
                <a:cs typeface="Calibri"/>
              </a:rPr>
              <a:t> todos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trapiches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exceptuando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prensa,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tener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inteligencia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costo,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importara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cinco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seis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pesos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pérdida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está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causada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incendio.</a:t>
            </a:r>
            <a:endParaRPr sz="1100">
              <a:latin typeface="Calibri"/>
              <a:cs typeface="Calibri"/>
            </a:endParaRPr>
          </a:p>
          <a:p>
            <a:pPr marL="50800" marR="46990" indent="448945" algn="just">
              <a:lnSpc>
                <a:spcPct val="109100"/>
              </a:lnSpc>
              <a:spcBef>
                <a:spcPts val="10"/>
              </a:spcBef>
            </a:pPr>
            <a:r>
              <a:rPr sz="1100" dirty="0">
                <a:latin typeface="Calibri"/>
                <a:cs typeface="Calibri"/>
              </a:rPr>
              <a:t>Y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preguntado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segunda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pregunta: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¿Qué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importará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reparo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dicho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Ingenio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para </a:t>
            </a:r>
            <a:r>
              <a:rPr sz="1100" dirty="0">
                <a:latin typeface="Calibri"/>
                <a:cs typeface="Calibri"/>
              </a:rPr>
              <a:t>restituirlo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forma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manera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estaba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antes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10" dirty="0">
                <a:latin typeface="Calibri"/>
                <a:cs typeface="Calibri"/>
              </a:rPr>
              <a:t> quemazón?</a:t>
            </a:r>
            <a:endParaRPr sz="1100">
              <a:latin typeface="Calibri"/>
              <a:cs typeface="Calibri"/>
            </a:endParaRPr>
          </a:p>
          <a:p>
            <a:pPr marL="50800" marR="44450" indent="448945" algn="just">
              <a:lnSpc>
                <a:spcPct val="110000"/>
              </a:lnSpc>
            </a:pPr>
            <a:r>
              <a:rPr sz="1100" dirty="0">
                <a:latin typeface="Calibri"/>
                <a:cs typeface="Calibri"/>
              </a:rPr>
              <a:t>Dijo: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razón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estar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retiradas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maderas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haberse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variado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precios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los </a:t>
            </a:r>
            <a:r>
              <a:rPr sz="1100" dirty="0">
                <a:latin typeface="Calibri"/>
                <a:cs typeface="Calibri"/>
              </a:rPr>
              <a:t>materiales,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maltratado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 las paredes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 fuego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acaecido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quedaron,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costará 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seis</a:t>
            </a:r>
            <a:endParaRPr sz="1100">
              <a:latin typeface="Calibri"/>
              <a:cs typeface="Calibri"/>
            </a:endParaRPr>
          </a:p>
          <a:p>
            <a:pPr marL="50800" algn="just">
              <a:lnSpc>
                <a:spcPct val="100000"/>
              </a:lnSpc>
              <a:spcBef>
                <a:spcPts val="135"/>
              </a:spcBef>
            </a:pPr>
            <a:r>
              <a:rPr sz="1100" dirty="0">
                <a:latin typeface="Calibri"/>
                <a:cs typeface="Calibri"/>
              </a:rPr>
              <a:t>a siete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mil </a:t>
            </a:r>
            <a:r>
              <a:rPr sz="1100" spc="-10" dirty="0">
                <a:latin typeface="Calibri"/>
                <a:cs typeface="Calibri"/>
              </a:rPr>
              <a:t>pesos.</a:t>
            </a:r>
            <a:endParaRPr sz="1100">
              <a:latin typeface="Calibri"/>
              <a:cs typeface="Calibri"/>
            </a:endParaRPr>
          </a:p>
          <a:p>
            <a:pPr marL="50800" marR="44450" indent="448945" algn="just">
              <a:lnSpc>
                <a:spcPts val="1450"/>
              </a:lnSpc>
              <a:spcBef>
                <a:spcPts val="60"/>
              </a:spcBef>
            </a:pP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4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preguntado</a:t>
            </a:r>
            <a:r>
              <a:rPr sz="1100" b="1" spc="4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por</a:t>
            </a:r>
            <a:r>
              <a:rPr sz="1100" b="1" spc="4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4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tercera</a:t>
            </a:r>
            <a:r>
              <a:rPr sz="1100" b="1" spc="4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pregunta:</a:t>
            </a:r>
            <a:r>
              <a:rPr sz="1100" b="1" spc="4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¿Cuánto</a:t>
            </a:r>
            <a:r>
              <a:rPr sz="1100" b="1" spc="4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podría</a:t>
            </a:r>
            <a:r>
              <a:rPr sz="1100" b="1" spc="4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importar</a:t>
            </a:r>
            <a:r>
              <a:rPr sz="1100" b="1" spc="4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4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pesos</a:t>
            </a:r>
            <a:r>
              <a:rPr sz="1100" b="1" spc="425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la </a:t>
            </a:r>
            <a:r>
              <a:rPr sz="1100" b="1" dirty="0">
                <a:latin typeface="Calibri"/>
                <a:cs typeface="Calibri"/>
              </a:rPr>
              <a:t>restauración</a:t>
            </a:r>
            <a:r>
              <a:rPr sz="1100" b="1" spc="38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38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reparo</a:t>
            </a:r>
            <a:r>
              <a:rPr sz="1100" b="1" spc="38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3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</a:t>
            </a:r>
            <a:r>
              <a:rPr sz="1100" b="1" spc="38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perdido,</a:t>
            </a:r>
            <a:r>
              <a:rPr sz="1100" b="1" spc="4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</a:t>
            </a:r>
            <a:r>
              <a:rPr sz="1100" b="1" spc="3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corriente</a:t>
            </a:r>
            <a:r>
              <a:rPr sz="1100" b="1" spc="38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forma,</a:t>
            </a:r>
            <a:r>
              <a:rPr sz="1100" b="1" spc="39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</a:t>
            </a:r>
            <a:r>
              <a:rPr sz="1100" b="1" spc="38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37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manera</a:t>
            </a:r>
            <a:r>
              <a:rPr sz="1100" b="1" spc="3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38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hoy</a:t>
            </a:r>
            <a:r>
              <a:rPr sz="1100" b="1" spc="395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se </a:t>
            </a:r>
            <a:r>
              <a:rPr sz="1100" b="1" dirty="0">
                <a:latin typeface="Calibri"/>
                <a:cs typeface="Calibri"/>
              </a:rPr>
              <a:t>acostumbra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menos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con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los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trapiches?</a:t>
            </a:r>
            <a:endParaRPr sz="1100">
              <a:latin typeface="Calibri"/>
              <a:cs typeface="Calibri"/>
            </a:endParaRPr>
          </a:p>
          <a:p>
            <a:pPr marL="50800" indent="448945" algn="just">
              <a:lnSpc>
                <a:spcPct val="100000"/>
              </a:lnSpc>
              <a:spcBef>
                <a:spcPts val="65"/>
              </a:spcBef>
            </a:pPr>
            <a:r>
              <a:rPr sz="1100" b="1" dirty="0">
                <a:latin typeface="Calibri"/>
                <a:cs typeface="Calibri"/>
              </a:rPr>
              <a:t>Dijo:</a:t>
            </a:r>
            <a:r>
              <a:rPr sz="1100" b="1" spc="2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2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según</a:t>
            </a:r>
            <a:r>
              <a:rPr sz="1100" b="1" spc="229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2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experiencia</a:t>
            </a:r>
            <a:r>
              <a:rPr sz="1100" b="1" spc="2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2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tiene</a:t>
            </a:r>
            <a:r>
              <a:rPr sz="1100" b="1" spc="2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reconocida,</a:t>
            </a:r>
            <a:r>
              <a:rPr sz="1100" b="1" spc="229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2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harán</a:t>
            </a:r>
            <a:r>
              <a:rPr sz="1100" b="1" spc="2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menester</a:t>
            </a:r>
            <a:r>
              <a:rPr sz="1100" b="1" spc="2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dos</a:t>
            </a:r>
            <a:r>
              <a:rPr sz="1100" b="1" spc="225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mil</a:t>
            </a:r>
            <a:endParaRPr sz="1100">
              <a:latin typeface="Calibri"/>
              <a:cs typeface="Calibri"/>
            </a:endParaRPr>
          </a:p>
          <a:p>
            <a:pPr marL="50800" marR="47625" algn="just">
              <a:lnSpc>
                <a:spcPct val="109100"/>
              </a:lnSpc>
              <a:spcBef>
                <a:spcPts val="15"/>
              </a:spcBef>
            </a:pPr>
            <a:r>
              <a:rPr sz="1100" b="1" dirty="0">
                <a:latin typeface="Calibri"/>
                <a:cs typeface="Calibri"/>
              </a:rPr>
              <a:t>quinientos</a:t>
            </a:r>
            <a:r>
              <a:rPr sz="1100" b="1" spc="6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pesos,</a:t>
            </a:r>
            <a:r>
              <a:rPr sz="1100" b="1" spc="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poco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más</a:t>
            </a:r>
            <a:r>
              <a:rPr sz="1100" b="1" spc="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o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menos,</a:t>
            </a:r>
            <a:r>
              <a:rPr sz="1100" b="1" spc="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por</a:t>
            </a:r>
            <a:r>
              <a:rPr sz="1100" b="1" spc="6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urgencia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hay,</a:t>
            </a:r>
            <a:r>
              <a:rPr sz="1100" b="1" spc="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hacen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mayores</a:t>
            </a:r>
            <a:r>
              <a:rPr sz="1100" b="1" spc="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costos</a:t>
            </a:r>
            <a:r>
              <a:rPr sz="1100" b="1" spc="60" dirty="0">
                <a:latin typeface="Calibri"/>
                <a:cs typeface="Calibri"/>
              </a:rPr>
              <a:t> </a:t>
            </a:r>
            <a:r>
              <a:rPr sz="1100" b="1" spc="-50" dirty="0">
                <a:latin typeface="Calibri"/>
                <a:cs typeface="Calibri"/>
              </a:rPr>
              <a:t>y</a:t>
            </a:r>
            <a:r>
              <a:rPr sz="1100" b="1" dirty="0">
                <a:latin typeface="Calibri"/>
                <a:cs typeface="Calibri"/>
              </a:rPr>
              <a:t> acarreos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las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maderas.</a:t>
            </a:r>
            <a:endParaRPr sz="1100">
              <a:latin typeface="Calibri"/>
              <a:cs typeface="Calibri"/>
            </a:endParaRPr>
          </a:p>
          <a:p>
            <a:pPr marL="50800" marR="47625" indent="448945" algn="just">
              <a:lnSpc>
                <a:spcPct val="110000"/>
              </a:lnSpc>
            </a:pPr>
            <a:r>
              <a:rPr sz="1100" b="1" dirty="0">
                <a:latin typeface="Calibri"/>
                <a:cs typeface="Calibri"/>
              </a:rPr>
              <a:t>Preguntado</a:t>
            </a:r>
            <a:r>
              <a:rPr sz="1100" b="1" spc="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por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cuarta</a:t>
            </a:r>
            <a:r>
              <a:rPr sz="1100" b="1" spc="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pregunta:</a:t>
            </a:r>
            <a:r>
              <a:rPr sz="1100" b="1" spc="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¿Qué</a:t>
            </a:r>
            <a:r>
              <a:rPr sz="1100" b="1" spc="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espacio</a:t>
            </a:r>
            <a:r>
              <a:rPr sz="1100" b="1" spc="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tiempo</a:t>
            </a:r>
            <a:r>
              <a:rPr sz="1100" b="1" spc="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será</a:t>
            </a:r>
            <a:r>
              <a:rPr sz="1100" b="1" spc="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necesario</a:t>
            </a:r>
            <a:r>
              <a:rPr sz="1100" b="1" spc="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para</a:t>
            </a:r>
            <a:r>
              <a:rPr sz="1100" b="1" spc="25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que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10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ponga</a:t>
            </a:r>
            <a:r>
              <a:rPr sz="1100" b="1" spc="1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</a:t>
            </a:r>
            <a:r>
              <a:rPr sz="1100" b="1" spc="10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corriente</a:t>
            </a:r>
            <a:r>
              <a:rPr sz="1100" b="1" spc="1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1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dicho</a:t>
            </a:r>
            <a:r>
              <a:rPr sz="1100" b="1" spc="1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Ingenio,</a:t>
            </a:r>
            <a:r>
              <a:rPr sz="1100" b="1" spc="1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</a:t>
            </a:r>
            <a:r>
              <a:rPr sz="1100" b="1" spc="10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1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forma</a:t>
            </a:r>
            <a:r>
              <a:rPr sz="1100" b="1" spc="10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1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1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le</a:t>
            </a:r>
            <a:r>
              <a:rPr sz="1100" b="1" spc="10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ha</a:t>
            </a:r>
            <a:r>
              <a:rPr sz="1100" b="1" spc="1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preguntado</a:t>
            </a:r>
            <a:r>
              <a:rPr sz="1100" b="1" spc="10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con</a:t>
            </a:r>
            <a:r>
              <a:rPr sz="1100" b="1" spc="1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solos</a:t>
            </a:r>
            <a:r>
              <a:rPr sz="1100" b="1" spc="114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los </a:t>
            </a:r>
            <a:r>
              <a:rPr sz="1100" b="1" spc="-10" dirty="0">
                <a:latin typeface="Calibri"/>
                <a:cs typeface="Calibri"/>
              </a:rPr>
              <a:t>trapiches?</a:t>
            </a:r>
            <a:endParaRPr sz="1100">
              <a:latin typeface="Calibri"/>
              <a:cs typeface="Calibri"/>
            </a:endParaRPr>
          </a:p>
          <a:p>
            <a:pPr marL="50800" marR="45720" indent="448945" algn="just">
              <a:lnSpc>
                <a:spcPts val="1450"/>
              </a:lnSpc>
              <a:spcBef>
                <a:spcPts val="60"/>
              </a:spcBef>
            </a:pPr>
            <a:r>
              <a:rPr sz="1100" b="1" dirty="0">
                <a:latin typeface="Calibri"/>
                <a:cs typeface="Calibri"/>
              </a:rPr>
              <a:t>Dijo:</a:t>
            </a:r>
            <a:r>
              <a:rPr sz="1100" b="1" spc="3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3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siendo</a:t>
            </a:r>
            <a:r>
              <a:rPr sz="1100" b="1" spc="35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ágil</a:t>
            </a:r>
            <a:r>
              <a:rPr sz="1100" b="1" spc="36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3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diligente</a:t>
            </a:r>
            <a:r>
              <a:rPr sz="1100" b="1" spc="35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35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3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entendiere</a:t>
            </a:r>
            <a:r>
              <a:rPr sz="1100" b="1" spc="3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3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esta</a:t>
            </a:r>
            <a:r>
              <a:rPr sz="1100" b="1" spc="3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restauración,</a:t>
            </a:r>
            <a:r>
              <a:rPr sz="1100" b="1" spc="355" dirty="0">
                <a:latin typeface="Calibri"/>
                <a:cs typeface="Calibri"/>
              </a:rPr>
              <a:t> </a:t>
            </a:r>
            <a:r>
              <a:rPr sz="1100" b="1" spc="-20" dirty="0">
                <a:latin typeface="Calibri"/>
                <a:cs typeface="Calibri"/>
              </a:rPr>
              <a:t>será </a:t>
            </a:r>
            <a:r>
              <a:rPr sz="1100" b="1" dirty="0">
                <a:latin typeface="Calibri"/>
                <a:cs typeface="Calibri"/>
              </a:rPr>
              <a:t>menester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tiempo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dos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meses.</a:t>
            </a:r>
            <a:endParaRPr sz="1100">
              <a:latin typeface="Calibri"/>
              <a:cs typeface="Calibri"/>
            </a:endParaRPr>
          </a:p>
          <a:p>
            <a:pPr marL="50800" indent="448945" algn="just">
              <a:lnSpc>
                <a:spcPct val="100000"/>
              </a:lnSpc>
              <a:spcBef>
                <a:spcPts val="65"/>
              </a:spcBef>
            </a:pP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2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preguntado</a:t>
            </a:r>
            <a:r>
              <a:rPr sz="1100" b="1" spc="2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por</a:t>
            </a:r>
            <a:r>
              <a:rPr sz="1100" b="1" spc="2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20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quinta</a:t>
            </a:r>
            <a:r>
              <a:rPr sz="1100" b="1" spc="20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pregunta:</a:t>
            </a:r>
            <a:r>
              <a:rPr sz="1100" b="1" spc="20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¿Qué</a:t>
            </a:r>
            <a:r>
              <a:rPr sz="1100" b="1" spc="2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diga</a:t>
            </a:r>
            <a:r>
              <a:rPr sz="1100" b="1" spc="2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20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exprese</a:t>
            </a:r>
            <a:r>
              <a:rPr sz="1100" b="1" spc="2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</a:t>
            </a:r>
            <a:r>
              <a:rPr sz="1100" b="1" spc="20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20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19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le</a:t>
            </a:r>
            <a:r>
              <a:rPr sz="1100" b="1" spc="20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ofrece</a:t>
            </a:r>
            <a:r>
              <a:rPr sz="1100" b="1" spc="190" dirty="0">
                <a:latin typeface="Calibri"/>
                <a:cs typeface="Calibri"/>
              </a:rPr>
              <a:t> </a:t>
            </a:r>
            <a:r>
              <a:rPr sz="1100" b="1" spc="-50" dirty="0">
                <a:latin typeface="Calibri"/>
                <a:cs typeface="Calibri"/>
              </a:rPr>
              <a:t>y</a:t>
            </a:r>
            <a:endParaRPr sz="1100">
              <a:latin typeface="Calibri"/>
              <a:cs typeface="Calibri"/>
            </a:endParaRPr>
          </a:p>
          <a:p>
            <a:pPr marL="50800" marR="50165" algn="just">
              <a:lnSpc>
                <a:spcPct val="109100"/>
              </a:lnSpc>
              <a:spcBef>
                <a:spcPts val="10"/>
              </a:spcBef>
            </a:pPr>
            <a:r>
              <a:rPr sz="1100" b="1" dirty="0">
                <a:latin typeface="Calibri"/>
                <a:cs typeface="Calibri"/>
              </a:rPr>
              <a:t>discurre</a:t>
            </a:r>
            <a:r>
              <a:rPr sz="1100" b="1" spc="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sobre</a:t>
            </a:r>
            <a:r>
              <a:rPr sz="1100" b="1" spc="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</a:t>
            </a:r>
            <a:r>
              <a:rPr sz="1100" b="1" spc="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contenido</a:t>
            </a:r>
            <a:r>
              <a:rPr sz="1100" b="1" spc="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arbitrios</a:t>
            </a:r>
            <a:r>
              <a:rPr sz="1100" b="1" spc="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le</a:t>
            </a:r>
            <a:r>
              <a:rPr sz="1100" b="1" spc="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requieren,</a:t>
            </a:r>
            <a:r>
              <a:rPr sz="1100" b="1" spc="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para</a:t>
            </a:r>
            <a:r>
              <a:rPr sz="1100" b="1" spc="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mayor</a:t>
            </a:r>
            <a:r>
              <a:rPr sz="1100" b="1" spc="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brevedad</a:t>
            </a:r>
            <a:r>
              <a:rPr sz="1100" b="1" spc="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30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menos </a:t>
            </a:r>
            <a:r>
              <a:rPr sz="1100" b="1" dirty="0">
                <a:latin typeface="Calibri"/>
                <a:cs typeface="Calibri"/>
              </a:rPr>
              <a:t>costos,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sobre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más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conveniente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modo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este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reparo?</a:t>
            </a:r>
            <a:endParaRPr sz="1100">
              <a:latin typeface="Calibri"/>
              <a:cs typeface="Calibri"/>
            </a:endParaRPr>
          </a:p>
          <a:p>
            <a:pPr marL="50800" marR="43815" indent="481330" algn="just">
              <a:lnSpc>
                <a:spcPct val="109800"/>
              </a:lnSpc>
              <a:spcBef>
                <a:spcPts val="5"/>
              </a:spcBef>
            </a:pPr>
            <a:r>
              <a:rPr sz="1100" b="1" dirty="0">
                <a:latin typeface="Calibri"/>
                <a:cs typeface="Calibri"/>
              </a:rPr>
              <a:t>Dijo:</a:t>
            </a:r>
            <a:r>
              <a:rPr sz="1100" b="1" spc="9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1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por</a:t>
            </a:r>
            <a:r>
              <a:rPr sz="1100" b="1" spc="1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</a:t>
            </a:r>
            <a:r>
              <a:rPr sz="1100" b="1" spc="1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8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9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le</a:t>
            </a:r>
            <a:r>
              <a:rPr sz="1100" b="1" spc="8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pregunta,</a:t>
            </a:r>
            <a:r>
              <a:rPr sz="1100" b="1" spc="10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acerca</a:t>
            </a:r>
            <a:r>
              <a:rPr sz="1100" b="1" spc="9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1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</a:t>
            </a:r>
            <a:r>
              <a:rPr sz="1100" b="1" spc="8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contenido</a:t>
            </a:r>
            <a:r>
              <a:rPr sz="1100" b="1" spc="9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</a:t>
            </a:r>
            <a:r>
              <a:rPr sz="1100" b="1" spc="1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1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escrito,</a:t>
            </a:r>
            <a:r>
              <a:rPr sz="1100" b="1" spc="9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reconoce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1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con</a:t>
            </a:r>
            <a:r>
              <a:rPr sz="1100" b="1" spc="1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17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habío</a:t>
            </a:r>
            <a:r>
              <a:rPr sz="1100" b="1" spc="1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1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1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cantidad</a:t>
            </a:r>
            <a:r>
              <a:rPr sz="1100" b="1" spc="1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1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tiene</a:t>
            </a:r>
            <a:r>
              <a:rPr sz="1100" b="1" spc="1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declarado</a:t>
            </a:r>
            <a:r>
              <a:rPr sz="1100" b="1" spc="1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para</a:t>
            </a:r>
            <a:r>
              <a:rPr sz="1100" b="1" spc="1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su</a:t>
            </a:r>
            <a:r>
              <a:rPr sz="1100" b="1" spc="1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restauración,</a:t>
            </a:r>
            <a:r>
              <a:rPr sz="1100" b="1" spc="1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17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no</a:t>
            </a:r>
            <a:r>
              <a:rPr sz="1100" b="1" spc="1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dejar</a:t>
            </a:r>
            <a:r>
              <a:rPr sz="1100" b="1" spc="175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de </a:t>
            </a:r>
            <a:r>
              <a:rPr sz="1100" b="1" dirty="0">
                <a:latin typeface="Calibri"/>
                <a:cs typeface="Calibri"/>
              </a:rPr>
              <a:t>moler</a:t>
            </a:r>
            <a:r>
              <a:rPr sz="1100" b="1" spc="229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como</a:t>
            </a:r>
            <a:r>
              <a:rPr sz="1100" b="1" spc="2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actualmente</a:t>
            </a:r>
            <a:r>
              <a:rPr sz="1100" b="1" spc="229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está</a:t>
            </a:r>
            <a:r>
              <a:rPr sz="1100" b="1" spc="2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moliendo</a:t>
            </a:r>
            <a:r>
              <a:rPr sz="1100" b="1" spc="2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con</a:t>
            </a:r>
            <a:r>
              <a:rPr sz="1100" b="1" spc="2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un</a:t>
            </a:r>
            <a:r>
              <a:rPr sz="1100" b="1" spc="2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trapiche.</a:t>
            </a:r>
            <a:r>
              <a:rPr sz="1100" b="1" spc="229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2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puesto</a:t>
            </a:r>
            <a:r>
              <a:rPr sz="1100" b="1" spc="2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cuanto</a:t>
            </a:r>
            <a:r>
              <a:rPr sz="1100" b="1" spc="2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antes</a:t>
            </a:r>
            <a:r>
              <a:rPr sz="1100" b="1" spc="2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otro</a:t>
            </a:r>
            <a:r>
              <a:rPr sz="1100" b="1" spc="215" dirty="0">
                <a:latin typeface="Calibri"/>
                <a:cs typeface="Calibri"/>
              </a:rPr>
              <a:t> </a:t>
            </a:r>
            <a:r>
              <a:rPr sz="1100" b="1" spc="-50" dirty="0">
                <a:latin typeface="Calibri"/>
                <a:cs typeface="Calibri"/>
              </a:rPr>
              <a:t>y</a:t>
            </a:r>
            <a:r>
              <a:rPr sz="1100" b="1" dirty="0">
                <a:latin typeface="Calibri"/>
                <a:cs typeface="Calibri"/>
              </a:rPr>
              <a:t> cubiertos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los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techos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para</a:t>
            </a:r>
            <a:r>
              <a:rPr sz="1100" b="1" spc="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que,</a:t>
            </a:r>
            <a:r>
              <a:rPr sz="1100" b="1" spc="5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las</a:t>
            </a:r>
            <a:r>
              <a:rPr sz="1100" b="1" spc="5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aguas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futuras</a:t>
            </a:r>
            <a:r>
              <a:rPr sz="1100" b="1" spc="5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próximas</a:t>
            </a:r>
            <a:r>
              <a:rPr sz="1100" b="1" spc="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no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impidan</a:t>
            </a:r>
            <a:r>
              <a:rPr sz="1100" b="1" spc="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trabajar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ellos,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ni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deteriore</a:t>
            </a:r>
            <a:r>
              <a:rPr sz="1100" b="1" spc="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más</a:t>
            </a:r>
            <a:r>
              <a:rPr sz="1100" b="1" spc="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prensa quemada</a:t>
            </a:r>
            <a:r>
              <a:rPr sz="1100" b="1" spc="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está</a:t>
            </a:r>
            <a:r>
              <a:rPr sz="1100" b="1" spc="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sin</a:t>
            </a:r>
            <a:r>
              <a:rPr sz="1100" b="1" spc="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cubierta,</a:t>
            </a:r>
            <a:r>
              <a:rPr sz="1100" b="1" spc="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no</a:t>
            </a:r>
            <a:r>
              <a:rPr sz="1100" b="1" spc="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es</a:t>
            </a:r>
            <a:r>
              <a:rPr sz="1100" b="1" spc="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tanta</a:t>
            </a:r>
            <a:r>
              <a:rPr sz="1100" b="1" spc="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pérdida</a:t>
            </a:r>
            <a:r>
              <a:rPr sz="1100" b="1" spc="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como</a:t>
            </a:r>
            <a:r>
              <a:rPr sz="1100" b="1" spc="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</a:t>
            </a:r>
            <a:r>
              <a:rPr sz="1100" b="1" spc="15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el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pondera,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</a:t>
            </a:r>
            <a:r>
              <a:rPr sz="1100" b="1" spc="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sobre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él</a:t>
            </a:r>
            <a:r>
              <a:rPr sz="1100" b="1" spc="3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pregunta</a:t>
            </a:r>
            <a:r>
              <a:rPr sz="1100" b="1" spc="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es</a:t>
            </a:r>
            <a:r>
              <a:rPr sz="1100" b="1" spc="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muy</a:t>
            </a:r>
            <a:r>
              <a:rPr sz="1100" b="1" spc="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justo</a:t>
            </a:r>
            <a:r>
              <a:rPr sz="1100" b="1" spc="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al</a:t>
            </a:r>
            <a:r>
              <a:rPr sz="1100" b="1" spc="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intento</a:t>
            </a:r>
            <a:r>
              <a:rPr sz="1100" b="1" spc="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para</a:t>
            </a:r>
            <a:r>
              <a:rPr sz="1100" b="1" spc="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muchos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beneficios, </a:t>
            </a:r>
            <a:r>
              <a:rPr sz="1100" b="1" dirty="0">
                <a:latin typeface="Calibri"/>
                <a:cs typeface="Calibri"/>
              </a:rPr>
              <a:t>así</a:t>
            </a:r>
            <a:r>
              <a:rPr sz="1100" b="1" spc="9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8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finca</a:t>
            </a:r>
            <a:r>
              <a:rPr sz="1100" b="1" spc="7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como</a:t>
            </a:r>
            <a:r>
              <a:rPr sz="1100" b="1" spc="8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7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los</a:t>
            </a:r>
            <a:r>
              <a:rPr sz="1100" b="1" spc="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acreedores.</a:t>
            </a:r>
            <a:r>
              <a:rPr sz="1100" b="1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Pues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parece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les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causa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gran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perjuicio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en </a:t>
            </a:r>
            <a:r>
              <a:rPr sz="1100" dirty="0">
                <a:latin typeface="Calibri"/>
                <a:cs typeface="Calibri"/>
              </a:rPr>
              <a:t>dos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meses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demorar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ponerlo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corriente,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hace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arbitrios </a:t>
            </a:r>
            <a:r>
              <a:rPr sz="1100" dirty="0">
                <a:latin typeface="Calibri"/>
                <a:cs typeface="Calibri"/>
              </a:rPr>
              <a:t>que,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previenen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declara,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fuera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suceso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propio,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valiéndose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Real </a:t>
            </a:r>
            <a:r>
              <a:rPr sz="1100" dirty="0">
                <a:latin typeface="Calibri"/>
                <a:cs typeface="Calibri"/>
              </a:rPr>
              <a:t>Justicia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villa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Cuernavaca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padre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cura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ministro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doctrina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muevan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a</a:t>
            </a:r>
            <a:r>
              <a:rPr sz="1100" dirty="0">
                <a:latin typeface="Calibri"/>
                <a:cs typeface="Calibri"/>
              </a:rPr>
              <a:t> los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indios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pueblo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Huizilac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Quauhxomulco.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brevedad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prontitud </a:t>
            </a:r>
            <a:r>
              <a:rPr sz="1100" dirty="0">
                <a:latin typeface="Calibri"/>
                <a:cs typeface="Calibri"/>
              </a:rPr>
              <a:t>transporten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maderas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son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necesarias,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antes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aguas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indispongan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paredes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oficinas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descubiertas,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remediar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modo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desea.</a:t>
            </a:r>
            <a:endParaRPr sz="1100">
              <a:latin typeface="Calibri"/>
              <a:cs typeface="Calibri"/>
            </a:endParaRPr>
          </a:p>
          <a:p>
            <a:pPr marL="499745" algn="just">
              <a:lnSpc>
                <a:spcPct val="100000"/>
              </a:lnSpc>
              <a:spcBef>
                <a:spcPts val="130"/>
              </a:spcBef>
            </a:pPr>
            <a:r>
              <a:rPr sz="1100" dirty="0">
                <a:latin typeface="Calibri"/>
                <a:cs typeface="Calibri"/>
              </a:rPr>
              <a:t>Y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preguntado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¿si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 le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ofrece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otra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cosa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acerca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-10" dirty="0">
                <a:latin typeface="Calibri"/>
                <a:cs typeface="Calibri"/>
              </a:rPr>
              <a:t> sucedido?</a:t>
            </a:r>
            <a:endParaRPr sz="1100">
              <a:latin typeface="Calibri"/>
              <a:cs typeface="Calibri"/>
            </a:endParaRPr>
          </a:p>
          <a:p>
            <a:pPr marL="50800" marR="43815" indent="448945" algn="just">
              <a:lnSpc>
                <a:spcPct val="109100"/>
              </a:lnSpc>
              <a:spcBef>
                <a:spcPts val="15"/>
              </a:spcBef>
            </a:pPr>
            <a:r>
              <a:rPr sz="1100" dirty="0">
                <a:latin typeface="Calibri"/>
                <a:cs typeface="Calibri"/>
              </a:rPr>
              <a:t>Dijo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ofrece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más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tiene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respondido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verdad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el </a:t>
            </a:r>
            <a:r>
              <a:rPr sz="1100" dirty="0">
                <a:latin typeface="Calibri"/>
                <a:cs typeface="Calibri"/>
              </a:rPr>
              <a:t>cargo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juramento,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afirmó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ratificó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siéndole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leído.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aunque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tenido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85"/>
              </a:spcBef>
            </a:pPr>
            <a:endParaRPr sz="1100">
              <a:latin typeface="Calibri"/>
              <a:cs typeface="Calibri"/>
            </a:endParaRPr>
          </a:p>
          <a:p>
            <a:pPr marL="50800">
              <a:lnSpc>
                <a:spcPct val="100000"/>
              </a:lnSpc>
            </a:pPr>
            <a:r>
              <a:rPr sz="750" baseline="27777" dirty="0">
                <a:latin typeface="Calibri"/>
                <a:cs typeface="Calibri"/>
              </a:rPr>
              <a:t>17</a:t>
            </a:r>
            <a:r>
              <a:rPr sz="750" spc="75" baseline="27777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Estructura </a:t>
            </a:r>
            <a:r>
              <a:rPr sz="800" dirty="0">
                <a:latin typeface="Calibri"/>
                <a:cs typeface="Calibri"/>
              </a:rPr>
              <a:t>rústica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y madera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gran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tamaño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y</a:t>
            </a:r>
            <a:r>
              <a:rPr sz="800" spc="-10" dirty="0">
                <a:latin typeface="Calibri"/>
                <a:cs typeface="Calibri"/>
              </a:rPr>
              <a:t> diámetro.</a:t>
            </a:r>
            <a:endParaRPr sz="800">
              <a:latin typeface="Calibri"/>
              <a:cs typeface="Calibri"/>
            </a:endParaRPr>
          </a:p>
          <a:p>
            <a:pPr marL="50800" marR="202565">
              <a:lnSpc>
                <a:spcPct val="112500"/>
              </a:lnSpc>
              <a:spcBef>
                <a:spcPts val="180"/>
              </a:spcBef>
            </a:pPr>
            <a:r>
              <a:rPr sz="1050" baseline="31746" dirty="0">
                <a:latin typeface="Calibri"/>
                <a:cs typeface="Calibri"/>
              </a:rPr>
              <a:t>18</a:t>
            </a:r>
            <a:r>
              <a:rPr sz="1050" spc="127" baseline="31746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tabla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delgada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o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teja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madera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artesanal</a:t>
            </a:r>
            <a:r>
              <a:rPr sz="800" spc="-10" dirty="0">
                <a:latin typeface="Calibri"/>
                <a:cs typeface="Calibri"/>
              </a:rPr>
              <a:t> utilizada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principalmente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para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la </a:t>
            </a:r>
            <a:r>
              <a:rPr sz="800" spc="-10" dirty="0">
                <a:latin typeface="Calibri"/>
                <a:cs typeface="Calibri"/>
              </a:rPr>
              <a:t>construcción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y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decoración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techos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y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fachadas </a:t>
            </a:r>
            <a:r>
              <a:rPr sz="800" spc="-25" dirty="0">
                <a:latin typeface="Calibri"/>
                <a:cs typeface="Calibri"/>
              </a:rPr>
              <a:t>de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estilo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rústico. Viene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del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náhuatl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i="1" spc="-10" dirty="0">
                <a:latin typeface="Calibri"/>
                <a:cs typeface="Calibri"/>
              </a:rPr>
              <a:t>tlaxamanilli</a:t>
            </a:r>
            <a:r>
              <a:rPr sz="800" spc="-10" dirty="0">
                <a:latin typeface="Calibri"/>
                <a:cs typeface="Calibri"/>
              </a:rPr>
              <a:t>,</a:t>
            </a:r>
            <a:r>
              <a:rPr sz="800" dirty="0">
                <a:latin typeface="Calibri"/>
                <a:cs typeface="Calibri"/>
              </a:rPr>
              <a:t> que</a:t>
            </a:r>
            <a:r>
              <a:rPr sz="800" spc="-10" dirty="0">
                <a:latin typeface="Calibri"/>
                <a:cs typeface="Calibri"/>
              </a:rPr>
              <a:t> significa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"quebradizo".</a:t>
            </a:r>
            <a:r>
              <a:rPr sz="800" dirty="0">
                <a:latin typeface="Calibri"/>
                <a:cs typeface="Calibri"/>
              </a:rPr>
              <a:t> Es una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tablilla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o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listón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madera, a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veces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llamada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tejamaní, </a:t>
            </a:r>
            <a:r>
              <a:rPr sz="800" spc="-10" dirty="0">
                <a:latin typeface="Calibri"/>
                <a:cs typeface="Calibri"/>
              </a:rPr>
              <a:t>obtenida</a:t>
            </a:r>
            <a:r>
              <a:rPr sz="80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mediante</a:t>
            </a:r>
            <a:r>
              <a:rPr sz="800" dirty="0">
                <a:latin typeface="Calibri"/>
                <a:cs typeface="Calibri"/>
              </a:rPr>
              <a:t> cortes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especiales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en troncos (como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cedro u oyamel).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Su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elaboración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tradicional</a:t>
            </a:r>
            <a:r>
              <a:rPr sz="800" dirty="0">
                <a:latin typeface="Calibri"/>
                <a:cs typeface="Calibri"/>
              </a:rPr>
              <a:t> no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proviene </a:t>
            </a:r>
            <a:r>
              <a:rPr sz="800" spc="-25" dirty="0">
                <a:latin typeface="Calibri"/>
                <a:cs typeface="Calibri"/>
              </a:rPr>
              <a:t>de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aserraderos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industriales,</a:t>
            </a:r>
            <a:r>
              <a:rPr sz="800" dirty="0">
                <a:latin typeface="Calibri"/>
                <a:cs typeface="Calibri"/>
              </a:rPr>
              <a:t> sino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la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selección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cuidadosa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la </a:t>
            </a:r>
            <a:r>
              <a:rPr sz="800" spc="-10" dirty="0">
                <a:latin typeface="Calibri"/>
                <a:cs typeface="Calibri"/>
              </a:rPr>
              <a:t>madera.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2865">
              <a:lnSpc>
                <a:spcPts val="1150"/>
              </a:lnSpc>
            </a:pPr>
            <a:fld id="{81D60167-4931-47E6-BA6A-407CBD079E47}" type="slidenum">
              <a:rPr spc="-25" dirty="0"/>
              <a:t>7</a:t>
            </a:fld>
            <a:endParaRPr spc="-2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30020" y="862940"/>
            <a:ext cx="5505450" cy="83096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 marR="46355">
              <a:lnSpc>
                <a:spcPct val="110000"/>
              </a:lnSpc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litigios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legales,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 dineros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juzgados contra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tierras 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Ingenio,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falta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la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verdad,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antes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condolido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trabajo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sucedido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declaró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tener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edad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cincuenta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tres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años.</a:t>
            </a:r>
            <a:endParaRPr sz="1100">
              <a:latin typeface="Calibri"/>
              <a:cs typeface="Calibri"/>
            </a:endParaRPr>
          </a:p>
          <a:p>
            <a:pPr marL="499745">
              <a:lnSpc>
                <a:spcPct val="100000"/>
              </a:lnSpc>
              <a:spcBef>
                <a:spcPts val="130"/>
              </a:spcBef>
            </a:pPr>
            <a:r>
              <a:rPr sz="1100" dirty="0">
                <a:latin typeface="Calibri"/>
                <a:cs typeface="Calibri"/>
              </a:rPr>
              <a:t>Lo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firmó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dicho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reverendo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padre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jubilado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Calificador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Comisario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nombrado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que</a:t>
            </a:r>
            <a:endParaRPr sz="1100">
              <a:latin typeface="Calibri"/>
              <a:cs typeface="Calibri"/>
            </a:endParaRPr>
          </a:p>
          <a:p>
            <a:pPr marL="50800">
              <a:lnSpc>
                <a:spcPct val="100000"/>
              </a:lnSpc>
              <a:spcBef>
                <a:spcPts val="130"/>
              </a:spcBef>
            </a:pPr>
            <a:r>
              <a:rPr sz="1100" dirty="0">
                <a:latin typeface="Calibri"/>
                <a:cs typeface="Calibri"/>
              </a:rPr>
              <a:t>doy </a:t>
            </a:r>
            <a:r>
              <a:rPr sz="1100" spc="-25" dirty="0">
                <a:latin typeface="Calibri"/>
                <a:cs typeface="Calibri"/>
              </a:rPr>
              <a:t>fe.</a:t>
            </a:r>
            <a:endParaRPr sz="1100">
              <a:latin typeface="Calibri"/>
              <a:cs typeface="Calibri"/>
            </a:endParaRPr>
          </a:p>
          <a:p>
            <a:pPr marL="499745" marR="2590165">
              <a:lnSpc>
                <a:spcPts val="1450"/>
              </a:lnSpc>
              <a:spcBef>
                <a:spcPts val="60"/>
              </a:spcBef>
            </a:pPr>
            <a:r>
              <a:rPr sz="1100" dirty="0">
                <a:latin typeface="Calibri"/>
                <a:cs typeface="Calibri"/>
              </a:rPr>
              <a:t>El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Comisario.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Fray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Gregorio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López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Hernáez </a:t>
            </a:r>
            <a:r>
              <a:rPr sz="1100" dirty="0">
                <a:latin typeface="Calibri"/>
                <a:cs typeface="Calibri"/>
              </a:rPr>
              <a:t>Testigo.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Manuel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García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Aranda.</a:t>
            </a:r>
            <a:endParaRPr sz="1100">
              <a:latin typeface="Calibri"/>
              <a:cs typeface="Calibri"/>
            </a:endParaRPr>
          </a:p>
          <a:p>
            <a:pPr marL="499745">
              <a:lnSpc>
                <a:spcPct val="100000"/>
              </a:lnSpc>
              <a:spcBef>
                <a:spcPts val="65"/>
              </a:spcBef>
            </a:pPr>
            <a:r>
              <a:rPr sz="1100" dirty="0">
                <a:latin typeface="Calibri"/>
                <a:cs typeface="Calibri"/>
              </a:rPr>
              <a:t>El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notario.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Bachiller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Phelippe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Ortega.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29"/>
              </a:spcBef>
            </a:pPr>
            <a:endParaRPr sz="1100">
              <a:latin typeface="Calibri"/>
              <a:cs typeface="Calibri"/>
            </a:endParaRPr>
          </a:p>
          <a:p>
            <a:pPr marL="50800" algn="just">
              <a:lnSpc>
                <a:spcPct val="100000"/>
              </a:lnSpc>
            </a:pPr>
            <a:r>
              <a:rPr sz="1100" b="1" dirty="0">
                <a:latin typeface="Calibri"/>
                <a:cs typeface="Calibri"/>
              </a:rPr>
              <a:t>9.2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Testimonios.</a:t>
            </a:r>
            <a:r>
              <a:rPr sz="1100" b="1" dirty="0">
                <a:latin typeface="Calibri"/>
                <a:cs typeface="Calibri"/>
              </a:rPr>
              <a:t> Don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Miguel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Guinea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Gibaja. Español.</a:t>
            </a:r>
            <a:r>
              <a:rPr sz="1100" b="1" spc="229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14-3-</a:t>
            </a:r>
            <a:r>
              <a:rPr sz="1100" b="1" spc="-20" dirty="0">
                <a:latin typeface="Calibri"/>
                <a:cs typeface="Calibri"/>
              </a:rPr>
              <a:t>1725</a:t>
            </a:r>
            <a:endParaRPr sz="1100">
              <a:latin typeface="Calibri"/>
              <a:cs typeface="Calibri"/>
            </a:endParaRPr>
          </a:p>
          <a:p>
            <a:pPr marL="50800" marR="45085" indent="448945" algn="just">
              <a:lnSpc>
                <a:spcPct val="110000"/>
              </a:lnSpc>
            </a:pPr>
            <a:r>
              <a:rPr sz="1100" dirty="0">
                <a:latin typeface="Calibri"/>
                <a:cs typeface="Calibri"/>
              </a:rPr>
              <a:t>En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Ingenio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Temisco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catorce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días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mes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marzo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mil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setecientos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veinte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y</a:t>
            </a:r>
            <a:r>
              <a:rPr sz="1100" dirty="0">
                <a:latin typeface="Calibri"/>
                <a:cs typeface="Calibri"/>
              </a:rPr>
              <a:t> cinco,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dicho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reverendo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padre,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jubilado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Calificador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Comisario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nombrado,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efecto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</a:t>
            </a:r>
            <a:endParaRPr sz="1100">
              <a:latin typeface="Calibri"/>
              <a:cs typeface="Calibri"/>
            </a:endParaRPr>
          </a:p>
          <a:p>
            <a:pPr marL="50800" marR="43815" algn="just">
              <a:lnSpc>
                <a:spcPct val="1097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proseguir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estas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diligencias.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Hizo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parecer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ante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reverencia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don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Miguel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Guinea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Gibaja, </a:t>
            </a:r>
            <a:r>
              <a:rPr sz="1100" dirty="0">
                <a:latin typeface="Calibri"/>
                <a:cs typeface="Calibri"/>
              </a:rPr>
              <a:t>Administrador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trapiche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san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Gaspar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jurisdicción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quien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recibió,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ante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mí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el </a:t>
            </a:r>
            <a:r>
              <a:rPr sz="1100" dirty="0">
                <a:latin typeface="Calibri"/>
                <a:cs typeface="Calibri"/>
              </a:rPr>
              <a:t>presente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notario,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juramento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hizo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forma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derecho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bajo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cual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comprometió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decir </a:t>
            </a:r>
            <a:r>
              <a:rPr sz="1100" dirty="0">
                <a:latin typeface="Calibri"/>
                <a:cs typeface="Calibri"/>
              </a:rPr>
              <a:t>verdad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fuere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preguntado, supiese y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observancia examinado.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cruz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y</a:t>
            </a:r>
            <a:r>
              <a:rPr sz="1100" dirty="0">
                <a:latin typeface="Calibri"/>
                <a:cs typeface="Calibri"/>
              </a:rPr>
              <a:t> jurado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Dios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nuestro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señor,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primera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pregunta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deduce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instrumentos </a:t>
            </a:r>
            <a:r>
              <a:rPr sz="1100" dirty="0">
                <a:latin typeface="Calibri"/>
                <a:cs typeface="Calibri"/>
              </a:rPr>
              <a:t>principales,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diga: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sobre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reconocimiento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hizo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ayer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oficinas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maltratadas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del </a:t>
            </a:r>
            <a:r>
              <a:rPr sz="1100" dirty="0">
                <a:latin typeface="Calibri"/>
                <a:cs typeface="Calibri"/>
              </a:rPr>
              <a:t>fuego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acaecido,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¿Cuánto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importará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perdido?</a:t>
            </a:r>
            <a:endParaRPr sz="1100">
              <a:latin typeface="Calibri"/>
              <a:cs typeface="Calibri"/>
            </a:endParaRPr>
          </a:p>
          <a:p>
            <a:pPr marL="50800" marR="43815" indent="448945" algn="just">
              <a:lnSpc>
                <a:spcPct val="109800"/>
              </a:lnSpc>
              <a:spcBef>
                <a:spcPts val="5"/>
              </a:spcBef>
            </a:pPr>
            <a:r>
              <a:rPr sz="1100" b="1" dirty="0">
                <a:latin typeface="Calibri"/>
                <a:cs typeface="Calibri"/>
              </a:rPr>
              <a:t>Dijo:</a:t>
            </a:r>
            <a:r>
              <a:rPr sz="1100" b="1" spc="3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3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al</a:t>
            </a:r>
            <a:r>
              <a:rPr sz="1100" b="1" spc="3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tiempo</a:t>
            </a:r>
            <a:r>
              <a:rPr sz="1100" b="1" spc="3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3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3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embargó</a:t>
            </a:r>
            <a:r>
              <a:rPr sz="1100" b="1" spc="3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esta</a:t>
            </a:r>
            <a:r>
              <a:rPr sz="1100" b="1" spc="3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hacienda,</a:t>
            </a:r>
            <a:r>
              <a:rPr sz="1100" b="1" spc="3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</a:t>
            </a:r>
            <a:r>
              <a:rPr sz="1100" b="1" spc="3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don</a:t>
            </a:r>
            <a:r>
              <a:rPr sz="1100" b="1" spc="3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Francisco</a:t>
            </a:r>
            <a:r>
              <a:rPr sz="1100" b="1" spc="3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32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Borja </a:t>
            </a:r>
            <a:r>
              <a:rPr sz="1100" b="1" dirty="0">
                <a:latin typeface="Calibri"/>
                <a:cs typeface="Calibri"/>
              </a:rPr>
              <a:t>Altamirano</a:t>
            </a:r>
            <a:r>
              <a:rPr sz="1100" b="1" spc="5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por</a:t>
            </a:r>
            <a:r>
              <a:rPr sz="1100" b="1" spc="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Comisario</a:t>
            </a:r>
            <a:r>
              <a:rPr sz="1100" b="1" spc="6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don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Juan</a:t>
            </a:r>
            <a:r>
              <a:rPr sz="1100" b="1" spc="5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Simón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Roa,</a:t>
            </a:r>
            <a:r>
              <a:rPr sz="1100" b="1" spc="6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difunto,</a:t>
            </a:r>
            <a:r>
              <a:rPr sz="1100" b="1" spc="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5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halló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muchas</a:t>
            </a:r>
            <a:r>
              <a:rPr sz="1100" b="1" spc="5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veces,</a:t>
            </a:r>
            <a:r>
              <a:rPr sz="1100" b="1" spc="6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por</a:t>
            </a:r>
            <a:r>
              <a:rPr sz="1100" b="1" spc="65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la </a:t>
            </a:r>
            <a:r>
              <a:rPr sz="1100" b="1" dirty="0">
                <a:latin typeface="Calibri"/>
                <a:cs typeface="Calibri"/>
              </a:rPr>
              <a:t>comunicación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tenía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con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dicho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ser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vecino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este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Ingenio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trapiche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administra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spc="-50" dirty="0">
                <a:latin typeface="Calibri"/>
                <a:cs typeface="Calibri"/>
              </a:rPr>
              <a:t>y</a:t>
            </a:r>
            <a:r>
              <a:rPr sz="1100" b="1" dirty="0">
                <a:latin typeface="Calibri"/>
                <a:cs typeface="Calibri"/>
              </a:rPr>
              <a:t> que</a:t>
            </a:r>
            <a:r>
              <a:rPr sz="1100" b="1" spc="1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dicho</a:t>
            </a:r>
            <a:r>
              <a:rPr sz="1100" b="1" spc="1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don</a:t>
            </a:r>
            <a:r>
              <a:rPr sz="1100" b="1" spc="1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Juan</a:t>
            </a:r>
            <a:r>
              <a:rPr sz="1100" b="1" spc="1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Simón</a:t>
            </a:r>
            <a:r>
              <a:rPr sz="1100" b="1" spc="1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1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Roa</a:t>
            </a:r>
            <a:r>
              <a:rPr sz="1100" b="1" spc="1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1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le</a:t>
            </a:r>
            <a:r>
              <a:rPr sz="1100" b="1" spc="1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quejó,</a:t>
            </a:r>
            <a:r>
              <a:rPr sz="1100" b="1" spc="15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al</a:t>
            </a:r>
            <a:r>
              <a:rPr sz="1100" b="1" spc="1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1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declara,</a:t>
            </a:r>
            <a:r>
              <a:rPr sz="1100" b="1" spc="1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1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</a:t>
            </a:r>
            <a:r>
              <a:rPr sz="1100" b="1" spc="1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desconsolado</a:t>
            </a:r>
            <a:r>
              <a:rPr sz="1100" b="1" spc="1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145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se </a:t>
            </a:r>
            <a:r>
              <a:rPr sz="1100" b="1" dirty="0">
                <a:latin typeface="Calibri"/>
                <a:cs typeface="Calibri"/>
              </a:rPr>
              <a:t>hallaba</a:t>
            </a:r>
            <a:r>
              <a:rPr sz="1100" b="1" spc="1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porque</a:t>
            </a:r>
            <a:r>
              <a:rPr sz="1100" b="1" spc="1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tenía</a:t>
            </a:r>
            <a:r>
              <a:rPr sz="1100" b="1" spc="1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noticia</a:t>
            </a:r>
            <a:r>
              <a:rPr sz="1100" b="1" spc="1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1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era</a:t>
            </a:r>
            <a:r>
              <a:rPr sz="1100" b="1" spc="1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fama</a:t>
            </a:r>
            <a:r>
              <a:rPr sz="1100" b="1" spc="1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1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1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había</a:t>
            </a:r>
            <a:r>
              <a:rPr sz="1100" b="1" spc="1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hecho</a:t>
            </a:r>
            <a:r>
              <a:rPr sz="1100" b="1" spc="1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exorbitante</a:t>
            </a:r>
            <a:r>
              <a:rPr sz="1100" b="1" spc="15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1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abaleo</a:t>
            </a:r>
            <a:r>
              <a:rPr sz="1050" b="1" baseline="31746" dirty="0">
                <a:latin typeface="Calibri"/>
                <a:cs typeface="Calibri"/>
                <a:hlinkClick r:id="rId2" action="ppaction://hlinksldjump"/>
              </a:rPr>
              <a:t>19</a:t>
            </a:r>
            <a:r>
              <a:rPr sz="1050" b="1" spc="330" baseline="31746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de </a:t>
            </a:r>
            <a:r>
              <a:rPr sz="1100" b="1" dirty="0">
                <a:latin typeface="Calibri"/>
                <a:cs typeface="Calibri"/>
              </a:rPr>
              <a:t>dicho</a:t>
            </a:r>
            <a:r>
              <a:rPr sz="1100" b="1" spc="25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Ingenio,</a:t>
            </a:r>
            <a:r>
              <a:rPr sz="1100" b="1" spc="2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2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27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porque</a:t>
            </a:r>
            <a:r>
              <a:rPr sz="1100" b="1" spc="2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28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2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declara</a:t>
            </a:r>
            <a:r>
              <a:rPr sz="1100" b="1" spc="27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era</a:t>
            </a:r>
            <a:r>
              <a:rPr sz="1100" b="1" spc="26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su</a:t>
            </a:r>
            <a:r>
              <a:rPr sz="1100" b="1" spc="2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amigo.</a:t>
            </a:r>
            <a:r>
              <a:rPr sz="1100" b="1" spc="2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Experimentado</a:t>
            </a:r>
            <a:r>
              <a:rPr sz="1100" b="1" spc="25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</a:t>
            </a:r>
            <a:r>
              <a:rPr sz="1100" b="1" spc="27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abaleo</a:t>
            </a:r>
            <a:r>
              <a:rPr sz="1100" b="1" spc="275" dirty="0">
                <a:latin typeface="Calibri"/>
                <a:cs typeface="Calibri"/>
              </a:rPr>
              <a:t> </a:t>
            </a:r>
            <a:r>
              <a:rPr sz="1100" b="1" spc="-50" dirty="0">
                <a:latin typeface="Calibri"/>
                <a:cs typeface="Calibri"/>
              </a:rPr>
              <a:t>y</a:t>
            </a:r>
            <a:r>
              <a:rPr sz="1100" b="1" dirty="0">
                <a:latin typeface="Calibri"/>
                <a:cs typeface="Calibri"/>
              </a:rPr>
              <a:t> tasaciones</a:t>
            </a:r>
            <a:r>
              <a:rPr sz="1100" b="1" spc="1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10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le</a:t>
            </a:r>
            <a:r>
              <a:rPr sz="1100" b="1" spc="10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comunicaron</a:t>
            </a:r>
            <a:r>
              <a:rPr sz="1100" b="1" spc="1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los</a:t>
            </a:r>
            <a:r>
              <a:rPr sz="1100" b="1" spc="11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precios,</a:t>
            </a:r>
            <a:r>
              <a:rPr sz="1100" b="1" spc="11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abaleos</a:t>
            </a:r>
            <a:r>
              <a:rPr sz="1100" b="1" spc="1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11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demás</a:t>
            </a:r>
            <a:r>
              <a:rPr sz="1100" b="1" spc="1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10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ver</a:t>
            </a:r>
            <a:r>
              <a:rPr sz="1100" b="1" spc="11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10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podía.</a:t>
            </a:r>
            <a:r>
              <a:rPr sz="1100" b="1" spc="1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11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120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acuerda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1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estaban</a:t>
            </a:r>
            <a:r>
              <a:rPr sz="1100" b="1" spc="1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justamente</a:t>
            </a:r>
            <a:r>
              <a:rPr sz="1100" b="1" spc="1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abalados</a:t>
            </a:r>
            <a:r>
              <a:rPr sz="1100" b="1" spc="15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por</a:t>
            </a:r>
            <a:r>
              <a:rPr sz="1100" b="1" spc="15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personas</a:t>
            </a:r>
            <a:r>
              <a:rPr sz="1100" b="1" spc="15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inteligentes</a:t>
            </a:r>
            <a:r>
              <a:rPr sz="1100" b="1" spc="1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15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1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conciencia.</a:t>
            </a:r>
            <a:r>
              <a:rPr sz="1100" b="1" spc="16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1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14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según </a:t>
            </a:r>
            <a:r>
              <a:rPr sz="1100" b="1" dirty="0">
                <a:latin typeface="Calibri"/>
                <a:cs typeface="Calibri"/>
              </a:rPr>
              <a:t>aquellos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abaleos,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están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Santo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Tribunal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-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noticia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las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oficinas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quemadas,</a:t>
            </a:r>
            <a:r>
              <a:rPr sz="1100" b="1" spc="-10" dirty="0">
                <a:latin typeface="Calibri"/>
                <a:cs typeface="Calibri"/>
              </a:rPr>
              <a:t> menos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techo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tejamanil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los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trapiches,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 puede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deducir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importante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pérdida.</a:t>
            </a:r>
            <a:endParaRPr sz="1100">
              <a:latin typeface="Calibri"/>
              <a:cs typeface="Calibri"/>
            </a:endParaRPr>
          </a:p>
          <a:p>
            <a:pPr marL="50800" marR="47625" indent="448945" algn="just">
              <a:lnSpc>
                <a:spcPct val="109100"/>
              </a:lnSpc>
              <a:spcBef>
                <a:spcPts val="10"/>
              </a:spcBef>
            </a:pP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11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preguntado</a:t>
            </a:r>
            <a:r>
              <a:rPr sz="1100" b="1" spc="10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por</a:t>
            </a:r>
            <a:r>
              <a:rPr sz="1100" b="1" spc="11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10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segunda</a:t>
            </a:r>
            <a:r>
              <a:rPr sz="1100" b="1" spc="1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pregunta:</a:t>
            </a:r>
            <a:r>
              <a:rPr sz="1100" b="1" spc="10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¿Qué</a:t>
            </a:r>
            <a:r>
              <a:rPr sz="1100" b="1" spc="10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importará</a:t>
            </a:r>
            <a:r>
              <a:rPr sz="1100" b="1" spc="1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1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reparo</a:t>
            </a:r>
            <a:r>
              <a:rPr sz="1100" b="1" spc="10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10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dicho</a:t>
            </a:r>
            <a:r>
              <a:rPr sz="1100" b="1" spc="110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Ingenio </a:t>
            </a:r>
            <a:r>
              <a:rPr sz="1100" b="1" dirty="0">
                <a:latin typeface="Calibri"/>
                <a:cs typeface="Calibri"/>
              </a:rPr>
              <a:t>para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restituirlo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forma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 manera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estaba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antes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-10" dirty="0">
                <a:latin typeface="Calibri"/>
                <a:cs typeface="Calibri"/>
              </a:rPr>
              <a:t> quemazón?</a:t>
            </a:r>
            <a:endParaRPr sz="1100">
              <a:latin typeface="Calibri"/>
              <a:cs typeface="Calibri"/>
            </a:endParaRPr>
          </a:p>
          <a:p>
            <a:pPr marL="50800" marR="46990" indent="448945" algn="just">
              <a:lnSpc>
                <a:spcPct val="110000"/>
              </a:lnSpc>
            </a:pPr>
            <a:r>
              <a:rPr sz="1100" b="1" dirty="0">
                <a:latin typeface="Calibri"/>
                <a:cs typeface="Calibri"/>
              </a:rPr>
              <a:t>Dijo:</a:t>
            </a:r>
            <a:r>
              <a:rPr sz="1100" b="1" spc="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</a:t>
            </a:r>
            <a:r>
              <a:rPr sz="1100" b="1" spc="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mismo según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abaleo</a:t>
            </a:r>
            <a:r>
              <a:rPr sz="1100" b="1" spc="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cita</a:t>
            </a:r>
            <a:r>
              <a:rPr sz="1100" b="1" spc="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tuviese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costo</a:t>
            </a:r>
            <a:r>
              <a:rPr sz="1100" b="1" spc="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</a:t>
            </a:r>
            <a:r>
              <a:rPr sz="1100" b="1" spc="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perdido</a:t>
            </a:r>
            <a:r>
              <a:rPr sz="1100" b="1" spc="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algo más,</a:t>
            </a:r>
            <a:r>
              <a:rPr sz="1100" b="1" spc="10" dirty="0">
                <a:latin typeface="Calibri"/>
                <a:cs typeface="Calibri"/>
              </a:rPr>
              <a:t> </a:t>
            </a:r>
            <a:r>
              <a:rPr sz="1100" b="1" spc="-50" dirty="0">
                <a:latin typeface="Calibri"/>
                <a:cs typeface="Calibri"/>
              </a:rPr>
              <a:t>y</a:t>
            </a:r>
            <a:r>
              <a:rPr sz="1100" b="1" dirty="0">
                <a:latin typeface="Calibri"/>
                <a:cs typeface="Calibri"/>
              </a:rPr>
              <a:t> que</a:t>
            </a:r>
            <a:r>
              <a:rPr sz="1100" b="1" spc="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añade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este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más</a:t>
            </a:r>
            <a:r>
              <a:rPr sz="1100" b="1" spc="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porque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cuando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respondió,</a:t>
            </a:r>
            <a:r>
              <a:rPr sz="1100" b="1" spc="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declara,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</a:t>
            </a:r>
            <a:r>
              <a:rPr sz="1100" b="1" spc="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</a:t>
            </a:r>
            <a:r>
              <a:rPr sz="1100" b="1" spc="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le</a:t>
            </a:r>
            <a:r>
              <a:rPr sz="1100" b="1" spc="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consulto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don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spc="-20" dirty="0">
                <a:latin typeface="Calibri"/>
                <a:cs typeface="Calibri"/>
              </a:rPr>
              <a:t>Juan </a:t>
            </a:r>
            <a:r>
              <a:rPr sz="1100" b="1" dirty="0">
                <a:latin typeface="Calibri"/>
                <a:cs typeface="Calibri"/>
              </a:rPr>
              <a:t>Simón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Roa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le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dijo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valía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aún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más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-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</a:t>
            </a:r>
            <a:r>
              <a:rPr sz="1100" b="1" spc="-10" dirty="0">
                <a:latin typeface="Calibri"/>
                <a:cs typeface="Calibri"/>
              </a:rPr>
              <a:t> tasado.</a:t>
            </a:r>
            <a:endParaRPr sz="1100">
              <a:latin typeface="Calibri"/>
              <a:cs typeface="Calibri"/>
            </a:endParaRPr>
          </a:p>
          <a:p>
            <a:pPr marL="50800" marR="45085" indent="448945" algn="just">
              <a:lnSpc>
                <a:spcPts val="1450"/>
              </a:lnSpc>
              <a:spcBef>
                <a:spcPts val="65"/>
              </a:spcBef>
            </a:pP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4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preguntado</a:t>
            </a:r>
            <a:r>
              <a:rPr sz="1100" b="1" spc="39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por</a:t>
            </a:r>
            <a:r>
              <a:rPr sz="1100" b="1" spc="40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3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tercera</a:t>
            </a:r>
            <a:r>
              <a:rPr sz="1100" b="1" spc="39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pregunta:</a:t>
            </a:r>
            <a:r>
              <a:rPr sz="1100" b="1" spc="39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¿Cuánto</a:t>
            </a:r>
            <a:r>
              <a:rPr sz="1100" b="1" spc="3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podrá</a:t>
            </a:r>
            <a:r>
              <a:rPr sz="1100" b="1" spc="39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importar,</a:t>
            </a:r>
            <a:r>
              <a:rPr sz="1100" b="1" spc="40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39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pesos,</a:t>
            </a:r>
            <a:r>
              <a:rPr sz="1100" b="1" spc="400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la </a:t>
            </a:r>
            <a:r>
              <a:rPr sz="1100" b="1" dirty="0">
                <a:latin typeface="Calibri"/>
                <a:cs typeface="Calibri"/>
              </a:rPr>
              <a:t>restauración</a:t>
            </a:r>
            <a:r>
              <a:rPr sz="1100" b="1" spc="3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3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reparo</a:t>
            </a:r>
            <a:r>
              <a:rPr sz="1100" b="1" spc="3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35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</a:t>
            </a:r>
            <a:r>
              <a:rPr sz="1100" b="1" spc="3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perdido</a:t>
            </a:r>
            <a:r>
              <a:rPr sz="1100" b="1" spc="3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</a:t>
            </a:r>
            <a:r>
              <a:rPr sz="1100" b="1" spc="3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corriente</a:t>
            </a:r>
            <a:r>
              <a:rPr sz="1100" b="1" spc="3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forma</a:t>
            </a:r>
            <a:r>
              <a:rPr sz="1100" b="1" spc="3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3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</a:t>
            </a:r>
            <a:r>
              <a:rPr sz="1100" b="1" spc="3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3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manera</a:t>
            </a:r>
            <a:r>
              <a:rPr sz="1100" b="1" spc="3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35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hoy</a:t>
            </a:r>
            <a:r>
              <a:rPr sz="1100" b="1" spc="355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se </a:t>
            </a:r>
            <a:r>
              <a:rPr sz="1100" b="1" dirty="0">
                <a:latin typeface="Calibri"/>
                <a:cs typeface="Calibri"/>
              </a:rPr>
              <a:t>acostumbra,</a:t>
            </a:r>
            <a:r>
              <a:rPr sz="1100" b="1" spc="229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menos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con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los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trapiches?.</a:t>
            </a:r>
            <a:endParaRPr sz="1100">
              <a:latin typeface="Calibri"/>
              <a:cs typeface="Calibri"/>
            </a:endParaRPr>
          </a:p>
          <a:p>
            <a:pPr marL="50800" marR="48260" indent="448945" algn="just">
              <a:lnSpc>
                <a:spcPts val="1440"/>
              </a:lnSpc>
              <a:spcBef>
                <a:spcPts val="15"/>
              </a:spcBef>
            </a:pPr>
            <a:r>
              <a:rPr sz="1100" b="1" dirty="0">
                <a:latin typeface="Calibri"/>
                <a:cs typeface="Calibri"/>
              </a:rPr>
              <a:t>Dijo:</a:t>
            </a:r>
            <a:r>
              <a:rPr sz="1100" b="1" spc="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que,</a:t>
            </a:r>
            <a:r>
              <a:rPr sz="1100" b="1" spc="1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según</a:t>
            </a:r>
            <a:r>
              <a:rPr sz="1100" b="1" spc="9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su</a:t>
            </a:r>
            <a:r>
              <a:rPr sz="1100" b="1" spc="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experiencia,</a:t>
            </a:r>
            <a:r>
              <a:rPr sz="1100" b="1" spc="1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por</a:t>
            </a:r>
            <a:r>
              <a:rPr sz="1100" b="1" spc="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</a:t>
            </a:r>
            <a:r>
              <a:rPr sz="1100" b="1" spc="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9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ha</a:t>
            </a:r>
            <a:r>
              <a:rPr sz="1100" b="1" spc="9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fabricado</a:t>
            </a:r>
            <a:r>
              <a:rPr sz="1100" b="1" spc="9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con</a:t>
            </a:r>
            <a:r>
              <a:rPr sz="1100" b="1" spc="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trapiches</a:t>
            </a:r>
            <a:r>
              <a:rPr sz="1100" b="1" spc="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1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tejados</a:t>
            </a:r>
            <a:r>
              <a:rPr sz="1100" b="1" spc="95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de </a:t>
            </a:r>
            <a:r>
              <a:rPr sz="1100" b="1" dirty="0">
                <a:latin typeface="Calibri"/>
                <a:cs typeface="Calibri"/>
              </a:rPr>
              <a:t>tejamanil,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importará</a:t>
            </a:r>
            <a:r>
              <a:rPr sz="1100" b="1" spc="-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mil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quinientos</a:t>
            </a:r>
            <a:r>
              <a:rPr sz="1100" b="1" spc="-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cincuenta</a:t>
            </a:r>
            <a:r>
              <a:rPr sz="1100" b="1" spc="-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pesos</a:t>
            </a:r>
            <a:r>
              <a:rPr sz="1100" b="1" spc="-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más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o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menos.</a:t>
            </a:r>
            <a:endParaRPr sz="1100">
              <a:latin typeface="Calibri"/>
              <a:cs typeface="Calibri"/>
            </a:endParaRPr>
          </a:p>
          <a:p>
            <a:pPr marL="50800" marR="48895" indent="448945" algn="just">
              <a:lnSpc>
                <a:spcPts val="1450"/>
              </a:lnSpc>
            </a:pP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1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preguntado</a:t>
            </a:r>
            <a:r>
              <a:rPr sz="1100" b="1" spc="1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por</a:t>
            </a:r>
            <a:r>
              <a:rPr sz="1100" b="1" spc="1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1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cuarta</a:t>
            </a:r>
            <a:r>
              <a:rPr sz="1100" b="1" spc="1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pregunta:</a:t>
            </a:r>
            <a:r>
              <a:rPr sz="1100" b="1" spc="1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¿Qué</a:t>
            </a:r>
            <a:r>
              <a:rPr sz="1100" b="1" spc="1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espacio</a:t>
            </a:r>
            <a:r>
              <a:rPr sz="1100" b="1" spc="1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1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tiempo</a:t>
            </a:r>
            <a:r>
              <a:rPr sz="1100" b="1" spc="1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será</a:t>
            </a:r>
            <a:r>
              <a:rPr sz="1100" b="1" spc="1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necesario</a:t>
            </a:r>
            <a:r>
              <a:rPr sz="1100" b="1" spc="125" dirty="0">
                <a:latin typeface="Calibri"/>
                <a:cs typeface="Calibri"/>
              </a:rPr>
              <a:t> </a:t>
            </a:r>
            <a:r>
              <a:rPr sz="1100" b="1" spc="-20" dirty="0">
                <a:latin typeface="Calibri"/>
                <a:cs typeface="Calibri"/>
              </a:rPr>
              <a:t>para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ponga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</a:t>
            </a:r>
            <a:r>
              <a:rPr sz="1100" b="1" spc="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corriente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dicho</a:t>
            </a:r>
            <a:r>
              <a:rPr sz="1100" b="1" spc="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Ingenio,</a:t>
            </a:r>
            <a:r>
              <a:rPr sz="1100" b="1" spc="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</a:t>
            </a:r>
            <a:r>
              <a:rPr sz="1100" b="1" spc="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forma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le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ha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preguntado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con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los</a:t>
            </a:r>
            <a:r>
              <a:rPr sz="1100" b="1" spc="30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dos </a:t>
            </a:r>
            <a:r>
              <a:rPr sz="1100" b="1" spc="-10" dirty="0">
                <a:latin typeface="Calibri"/>
                <a:cs typeface="Calibri"/>
              </a:rPr>
              <a:t>trapiches?</a:t>
            </a:r>
            <a:endParaRPr sz="1100">
              <a:latin typeface="Calibri"/>
              <a:cs typeface="Calibri"/>
            </a:endParaRPr>
          </a:p>
          <a:p>
            <a:pPr marL="499745" algn="just">
              <a:lnSpc>
                <a:spcPct val="100000"/>
              </a:lnSpc>
              <a:spcBef>
                <a:spcPts val="55"/>
              </a:spcBef>
            </a:pPr>
            <a:r>
              <a:rPr sz="1100" b="1" dirty="0">
                <a:latin typeface="Calibri"/>
                <a:cs typeface="Calibri"/>
              </a:rPr>
              <a:t>Dijo:</a:t>
            </a:r>
            <a:r>
              <a:rPr sz="1100" b="1" spc="37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38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aunque</a:t>
            </a:r>
            <a:r>
              <a:rPr sz="1100" b="1" spc="38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hay</a:t>
            </a:r>
            <a:r>
              <a:rPr sz="1100" b="1" spc="37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dificultad</a:t>
            </a:r>
            <a:r>
              <a:rPr sz="1100" b="1" spc="38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para</a:t>
            </a:r>
            <a:r>
              <a:rPr sz="1100" b="1" spc="3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3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consecución</a:t>
            </a:r>
            <a:r>
              <a:rPr sz="1100" b="1" spc="38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3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algunos</a:t>
            </a:r>
            <a:r>
              <a:rPr sz="1100" b="1" spc="400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instrumentos</a:t>
            </a:r>
            <a:endParaRPr sz="1100">
              <a:latin typeface="Calibri"/>
              <a:cs typeface="Calibri"/>
            </a:endParaRPr>
          </a:p>
          <a:p>
            <a:pPr marL="50800" marR="45085" algn="just">
              <a:lnSpc>
                <a:spcPts val="1450"/>
              </a:lnSpc>
              <a:spcBef>
                <a:spcPts val="75"/>
              </a:spcBef>
            </a:pPr>
            <a:r>
              <a:rPr sz="1100" b="1" dirty="0">
                <a:latin typeface="Calibri"/>
                <a:cs typeface="Calibri"/>
              </a:rPr>
              <a:t>necesarios,</a:t>
            </a:r>
            <a:r>
              <a:rPr sz="1100" b="1" spc="2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por</a:t>
            </a:r>
            <a:r>
              <a:rPr sz="1100" b="1" spc="2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estar</a:t>
            </a:r>
            <a:r>
              <a:rPr sz="1100" b="1" spc="229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lejos</a:t>
            </a:r>
            <a:r>
              <a:rPr sz="1100" b="1" spc="2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las</a:t>
            </a:r>
            <a:r>
              <a:rPr sz="1100" b="1" spc="2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maderas,</a:t>
            </a:r>
            <a:r>
              <a:rPr sz="1100" b="1" spc="2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siendo</a:t>
            </a:r>
            <a:r>
              <a:rPr sz="1100" b="1" spc="25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administrada</a:t>
            </a:r>
            <a:r>
              <a:rPr sz="1100" b="1" spc="2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2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obra</a:t>
            </a:r>
            <a:r>
              <a:rPr sz="1100" b="1" spc="2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por</a:t>
            </a:r>
            <a:r>
              <a:rPr sz="1100" b="1" spc="2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persona</a:t>
            </a:r>
            <a:r>
              <a:rPr sz="1100" b="1" spc="2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ágil</a:t>
            </a:r>
            <a:r>
              <a:rPr sz="1100" b="1" spc="229" dirty="0">
                <a:latin typeface="Calibri"/>
                <a:cs typeface="Calibri"/>
              </a:rPr>
              <a:t> </a:t>
            </a:r>
            <a:r>
              <a:rPr sz="1100" b="1" spc="-50" dirty="0">
                <a:latin typeface="Calibri"/>
                <a:cs typeface="Calibri"/>
              </a:rPr>
              <a:t>y</a:t>
            </a:r>
            <a:r>
              <a:rPr sz="1100" b="1" dirty="0">
                <a:latin typeface="Calibri"/>
                <a:cs typeface="Calibri"/>
              </a:rPr>
              <a:t> solícita</a:t>
            </a:r>
            <a:r>
              <a:rPr sz="1100" b="1" spc="160" dirty="0">
                <a:latin typeface="Calibri"/>
                <a:cs typeface="Calibri"/>
              </a:rPr>
              <a:t> 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170" dirty="0">
                <a:latin typeface="Calibri"/>
                <a:cs typeface="Calibri"/>
              </a:rPr>
              <a:t>  </a:t>
            </a:r>
            <a:r>
              <a:rPr sz="1100" b="1" dirty="0">
                <a:latin typeface="Calibri"/>
                <a:cs typeface="Calibri"/>
              </a:rPr>
              <a:t>habrá</a:t>
            </a:r>
            <a:r>
              <a:rPr sz="1100" b="1" spc="170" dirty="0">
                <a:latin typeface="Calibri"/>
                <a:cs typeface="Calibri"/>
              </a:rPr>
              <a:t>  </a:t>
            </a:r>
            <a:r>
              <a:rPr sz="1100" b="1" dirty="0">
                <a:latin typeface="Calibri"/>
                <a:cs typeface="Calibri"/>
              </a:rPr>
              <a:t>menester</a:t>
            </a:r>
            <a:r>
              <a:rPr sz="1100" b="1" spc="175" dirty="0">
                <a:latin typeface="Calibri"/>
                <a:cs typeface="Calibri"/>
              </a:rPr>
              <a:t> 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170" dirty="0">
                <a:latin typeface="Calibri"/>
                <a:cs typeface="Calibri"/>
              </a:rPr>
              <a:t>  </a:t>
            </a:r>
            <a:r>
              <a:rPr sz="1100" b="1" dirty="0">
                <a:latin typeface="Calibri"/>
                <a:cs typeface="Calibri"/>
              </a:rPr>
              <a:t>tiempo</a:t>
            </a:r>
            <a:r>
              <a:rPr sz="1100" b="1" spc="170" dirty="0">
                <a:latin typeface="Calibri"/>
                <a:cs typeface="Calibri"/>
              </a:rPr>
              <a:t> 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170" dirty="0">
                <a:latin typeface="Calibri"/>
                <a:cs typeface="Calibri"/>
              </a:rPr>
              <a:t>  </a:t>
            </a:r>
            <a:r>
              <a:rPr sz="1100" b="1" dirty="0">
                <a:latin typeface="Calibri"/>
                <a:cs typeface="Calibri"/>
              </a:rPr>
              <a:t>cuatro</a:t>
            </a:r>
            <a:r>
              <a:rPr sz="1100" b="1" spc="170" dirty="0">
                <a:latin typeface="Calibri"/>
                <a:cs typeface="Calibri"/>
              </a:rPr>
              <a:t>  </a:t>
            </a:r>
            <a:r>
              <a:rPr sz="1100" b="1" dirty="0">
                <a:latin typeface="Calibri"/>
                <a:cs typeface="Calibri"/>
              </a:rPr>
              <a:t>meses</a:t>
            </a:r>
            <a:r>
              <a:rPr sz="1100" b="1" spc="170" dirty="0">
                <a:latin typeface="Calibri"/>
                <a:cs typeface="Calibri"/>
              </a:rPr>
              <a:t>  </a:t>
            </a:r>
            <a:r>
              <a:rPr sz="1100" b="1" dirty="0">
                <a:latin typeface="Calibri"/>
                <a:cs typeface="Calibri"/>
              </a:rPr>
              <a:t>para</a:t>
            </a:r>
            <a:r>
              <a:rPr sz="1100" b="1" spc="170" dirty="0">
                <a:latin typeface="Calibri"/>
                <a:cs typeface="Calibri"/>
              </a:rPr>
              <a:t> 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175" dirty="0">
                <a:latin typeface="Calibri"/>
                <a:cs typeface="Calibri"/>
              </a:rPr>
              <a:t>  </a:t>
            </a:r>
            <a:r>
              <a:rPr sz="1100" b="1" dirty="0">
                <a:latin typeface="Calibri"/>
                <a:cs typeface="Calibri"/>
              </a:rPr>
              <a:t>puedan</a:t>
            </a:r>
            <a:r>
              <a:rPr sz="1100" b="1" spc="170" dirty="0">
                <a:latin typeface="Calibri"/>
                <a:cs typeface="Calibri"/>
              </a:rPr>
              <a:t>  </a:t>
            </a:r>
            <a:r>
              <a:rPr sz="1100" b="1" spc="-10" dirty="0">
                <a:latin typeface="Calibri"/>
                <a:cs typeface="Calibri"/>
              </a:rPr>
              <a:t>moler </a:t>
            </a:r>
            <a:r>
              <a:rPr sz="1100" b="1" dirty="0">
                <a:latin typeface="Calibri"/>
                <a:cs typeface="Calibri"/>
              </a:rPr>
              <a:t>corrientemente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los</a:t>
            </a:r>
            <a:r>
              <a:rPr sz="1100" b="1" spc="-30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trapiches.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80820" y="9596628"/>
            <a:ext cx="1829435" cy="9525"/>
          </a:xfrm>
          <a:custGeom>
            <a:avLst/>
            <a:gdLst/>
            <a:ahLst/>
            <a:cxnLst/>
            <a:rect l="l" t="t" r="r" b="b"/>
            <a:pathLst>
              <a:path w="1829435" h="9525">
                <a:moveTo>
                  <a:pt x="1829054" y="0"/>
                </a:moveTo>
                <a:lnTo>
                  <a:pt x="0" y="0"/>
                </a:lnTo>
                <a:lnTo>
                  <a:pt x="0" y="9143"/>
                </a:lnTo>
                <a:lnTo>
                  <a:pt x="1829054" y="9143"/>
                </a:lnTo>
                <a:lnTo>
                  <a:pt x="182905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42720" y="9650983"/>
            <a:ext cx="426339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750" baseline="27777" dirty="0">
                <a:latin typeface="Calibri"/>
                <a:cs typeface="Calibri"/>
              </a:rPr>
              <a:t>19</a:t>
            </a:r>
            <a:r>
              <a:rPr sz="750" spc="60" baseline="27777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En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este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caso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aunque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está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escrito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con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“b”,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viene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la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palabra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“aval”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avalar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algo.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Fianza,</a:t>
            </a:r>
            <a:r>
              <a:rPr sz="800" spc="-3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garantía.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2865">
              <a:lnSpc>
                <a:spcPts val="1150"/>
              </a:lnSpc>
            </a:pPr>
            <a:fld id="{81D60167-4931-47E6-BA6A-407CBD079E47}" type="slidenum">
              <a:rPr spc="-25" dirty="0"/>
              <a:t>8</a:t>
            </a:fld>
            <a:endParaRPr spc="-2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862940"/>
            <a:ext cx="5429250" cy="8492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890" indent="448945" algn="just">
              <a:lnSpc>
                <a:spcPct val="110000"/>
              </a:lnSpc>
              <a:spcBef>
                <a:spcPts val="100"/>
              </a:spcBef>
            </a:pP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2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preguntado</a:t>
            </a:r>
            <a:r>
              <a:rPr sz="1100" b="1" spc="2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por</a:t>
            </a:r>
            <a:r>
              <a:rPr sz="1100" b="1" spc="2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2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quinta</a:t>
            </a:r>
            <a:r>
              <a:rPr sz="1100" b="1" spc="20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pregunta:</a:t>
            </a:r>
            <a:r>
              <a:rPr sz="1100" b="1" spc="2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¿Qué</a:t>
            </a:r>
            <a:r>
              <a:rPr sz="1100" b="1" spc="20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diga</a:t>
            </a:r>
            <a:r>
              <a:rPr sz="1100" b="1" spc="20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2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exprese</a:t>
            </a:r>
            <a:r>
              <a:rPr sz="1100" b="1" spc="20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</a:t>
            </a:r>
            <a:r>
              <a:rPr sz="1100" b="1" spc="20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20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19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le</a:t>
            </a:r>
            <a:r>
              <a:rPr sz="1100" b="1" spc="20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ofrece</a:t>
            </a:r>
            <a:r>
              <a:rPr sz="1100" b="1" spc="195" dirty="0">
                <a:latin typeface="Calibri"/>
                <a:cs typeface="Calibri"/>
              </a:rPr>
              <a:t> </a:t>
            </a:r>
            <a:r>
              <a:rPr sz="1100" b="1" spc="-50" dirty="0">
                <a:latin typeface="Calibri"/>
                <a:cs typeface="Calibri"/>
              </a:rPr>
              <a:t>y</a:t>
            </a:r>
            <a:r>
              <a:rPr sz="1100" b="1" dirty="0">
                <a:latin typeface="Calibri"/>
                <a:cs typeface="Calibri"/>
              </a:rPr>
              <a:t> discurre</a:t>
            </a:r>
            <a:r>
              <a:rPr sz="1100" b="1" spc="2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sobre</a:t>
            </a:r>
            <a:r>
              <a:rPr sz="1100" b="1" spc="2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</a:t>
            </a:r>
            <a:r>
              <a:rPr sz="1100" b="1" spc="20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contenido</a:t>
            </a:r>
            <a:r>
              <a:rPr sz="1100" b="1" spc="2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</a:t>
            </a:r>
            <a:r>
              <a:rPr sz="1100" b="1" spc="2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229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escrito</a:t>
            </a:r>
            <a:r>
              <a:rPr sz="1100" b="1" spc="20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y,</a:t>
            </a:r>
            <a:r>
              <a:rPr sz="1100" b="1" spc="2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2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arbitrios</a:t>
            </a:r>
            <a:r>
              <a:rPr sz="1100" b="1" spc="2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2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le</a:t>
            </a:r>
            <a:r>
              <a:rPr sz="1100" b="1" spc="2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requieren</a:t>
            </a:r>
            <a:r>
              <a:rPr sz="1100" b="1" spc="2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para</a:t>
            </a:r>
            <a:r>
              <a:rPr sz="1100" b="1" spc="2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220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mayor </a:t>
            </a:r>
            <a:r>
              <a:rPr sz="1100" b="1" dirty="0">
                <a:latin typeface="Calibri"/>
                <a:cs typeface="Calibri"/>
              </a:rPr>
              <a:t>brevedad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menos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costos,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sobre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más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concerniente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modo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este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reparo?</a:t>
            </a:r>
            <a:endParaRPr sz="1100">
              <a:latin typeface="Calibri"/>
              <a:cs typeface="Calibri"/>
            </a:endParaRPr>
          </a:p>
          <a:p>
            <a:pPr marL="12700" marR="5715" indent="448945" algn="just">
              <a:lnSpc>
                <a:spcPct val="109800"/>
              </a:lnSpc>
            </a:pPr>
            <a:r>
              <a:rPr sz="1100" b="1" dirty="0">
                <a:latin typeface="Calibri"/>
                <a:cs typeface="Calibri"/>
              </a:rPr>
              <a:t>Dijo: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por</a:t>
            </a:r>
            <a:r>
              <a:rPr sz="1100" b="1" spc="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toca</a:t>
            </a:r>
            <a:r>
              <a:rPr sz="1100" b="1" spc="5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primera</a:t>
            </a:r>
            <a:r>
              <a:rPr sz="1100" b="1" spc="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parte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pregunta,</a:t>
            </a:r>
            <a:r>
              <a:rPr sz="1100" b="1" spc="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</a:t>
            </a:r>
            <a:r>
              <a:rPr sz="1100" b="1" spc="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dice</a:t>
            </a:r>
            <a:r>
              <a:rPr sz="1100" b="1" spc="3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5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escrito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es </a:t>
            </a:r>
            <a:r>
              <a:rPr sz="1100" b="1" dirty="0">
                <a:latin typeface="Calibri"/>
                <a:cs typeface="Calibri"/>
              </a:rPr>
              <a:t>verdadero.</a:t>
            </a:r>
            <a:r>
              <a:rPr sz="1100" b="1" spc="20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Porque</a:t>
            </a:r>
            <a:r>
              <a:rPr sz="1100" b="1" spc="20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tiene,</a:t>
            </a:r>
            <a:r>
              <a:rPr sz="1100" b="1" spc="19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con</a:t>
            </a:r>
            <a:r>
              <a:rPr sz="1100" b="1" spc="20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</a:t>
            </a:r>
            <a:r>
              <a:rPr sz="1100" b="1" spc="19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sucedido,</a:t>
            </a:r>
            <a:r>
              <a:rPr sz="1100" b="1" spc="2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muchas</a:t>
            </a:r>
            <a:r>
              <a:rPr sz="1100" b="1" spc="2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consecuencias</a:t>
            </a:r>
            <a:r>
              <a:rPr sz="1100" b="1" spc="20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así</a:t>
            </a:r>
            <a:r>
              <a:rPr sz="1100" b="1" spc="2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por</a:t>
            </a:r>
            <a:r>
              <a:rPr sz="1100" b="1" spc="20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</a:t>
            </a:r>
            <a:r>
              <a:rPr sz="1100" b="1" spc="1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20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deja</a:t>
            </a:r>
            <a:r>
              <a:rPr sz="1100" b="1" spc="195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de </a:t>
            </a:r>
            <a:r>
              <a:rPr sz="1100" b="1" dirty="0">
                <a:latin typeface="Calibri"/>
                <a:cs typeface="Calibri"/>
              </a:rPr>
              <a:t>moler</a:t>
            </a:r>
            <a:r>
              <a:rPr sz="1100" b="1" spc="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como</a:t>
            </a:r>
            <a:r>
              <a:rPr sz="1100" b="1" spc="9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porque</a:t>
            </a:r>
            <a:r>
              <a:rPr sz="1100" b="1" spc="8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9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pasa</a:t>
            </a:r>
            <a:r>
              <a:rPr sz="1100" b="1" spc="9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9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tiempo</a:t>
            </a:r>
            <a:r>
              <a:rPr sz="1100" b="1" spc="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8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8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caña.</a:t>
            </a:r>
            <a:r>
              <a:rPr sz="1100" b="1" spc="1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aunque</a:t>
            </a:r>
            <a:r>
              <a:rPr sz="1100" b="1" spc="1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actualmente</a:t>
            </a:r>
            <a:r>
              <a:rPr sz="1100" b="1" spc="9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8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está</a:t>
            </a:r>
            <a:r>
              <a:rPr sz="1100" b="1" spc="130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moliendo </a:t>
            </a:r>
            <a:r>
              <a:rPr sz="1100" b="1" dirty="0">
                <a:latin typeface="Calibri"/>
                <a:cs typeface="Calibri"/>
              </a:rPr>
              <a:t>con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un</a:t>
            </a:r>
            <a:r>
              <a:rPr sz="1100" b="1" spc="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trapiche</a:t>
            </a:r>
            <a:r>
              <a:rPr sz="1100" b="1" spc="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formado</a:t>
            </a:r>
            <a:r>
              <a:rPr sz="1100" b="1" spc="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</a:t>
            </a:r>
            <a:r>
              <a:rPr sz="1100" b="1" spc="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cureñotas</a:t>
            </a:r>
            <a:r>
              <a:rPr sz="1100" b="1" spc="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falsas</a:t>
            </a:r>
            <a:r>
              <a:rPr sz="1100" b="1" spc="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bancos</a:t>
            </a:r>
            <a:r>
              <a:rPr sz="1100" b="1" spc="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descompuestos,</a:t>
            </a:r>
            <a:r>
              <a:rPr sz="1100" b="1" spc="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por</a:t>
            </a:r>
            <a:r>
              <a:rPr sz="1100" b="1" spc="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</a:t>
            </a:r>
            <a:r>
              <a:rPr sz="1100" b="1" spc="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spc="-20" dirty="0">
                <a:latin typeface="Calibri"/>
                <a:cs typeface="Calibri"/>
              </a:rPr>
              <a:t>toca </a:t>
            </a:r>
            <a:r>
              <a:rPr sz="1100" b="1" dirty="0">
                <a:latin typeface="Calibri"/>
                <a:cs typeface="Calibri"/>
              </a:rPr>
              <a:t>a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él</a:t>
            </a:r>
            <a:r>
              <a:rPr sz="1100" b="1" spc="2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está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muy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justo. Y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no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les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será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perjuicio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los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acreedores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demora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cuatro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meses,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por </a:t>
            </a:r>
            <a:r>
              <a:rPr sz="1100" b="1" dirty="0">
                <a:latin typeface="Calibri"/>
                <a:cs typeface="Calibri"/>
              </a:rPr>
              <a:t>lo</a:t>
            </a:r>
            <a:r>
              <a:rPr sz="1100" b="1" spc="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toca</a:t>
            </a:r>
            <a:r>
              <a:rPr sz="1100" b="1" spc="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</a:t>
            </a:r>
            <a:r>
              <a:rPr sz="1100" b="1" spc="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los</a:t>
            </a:r>
            <a:r>
              <a:rPr sz="1100" b="1" spc="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medios</a:t>
            </a:r>
            <a:r>
              <a:rPr sz="1100" b="1" spc="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arbitrarios,</a:t>
            </a:r>
            <a:r>
              <a:rPr sz="1100" b="1" spc="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por</a:t>
            </a:r>
            <a:r>
              <a:rPr sz="1100" b="1" spc="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muchos</a:t>
            </a:r>
            <a:r>
              <a:rPr sz="1100" b="1" spc="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inconvenientes</a:t>
            </a:r>
            <a:r>
              <a:rPr sz="1100" b="1" spc="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obvian</a:t>
            </a:r>
            <a:r>
              <a:rPr sz="1100" b="1" spc="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70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utilidades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recrecen</a:t>
            </a:r>
            <a:r>
              <a:rPr sz="1100" b="1" spc="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debían</a:t>
            </a:r>
            <a:r>
              <a:rPr sz="1100" b="1" spc="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pasar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los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trapiches</a:t>
            </a:r>
            <a:r>
              <a:rPr sz="1100" b="1" spc="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oficina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donde</a:t>
            </a:r>
            <a:r>
              <a:rPr sz="1100" b="1" spc="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están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las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prensas.</a:t>
            </a:r>
            <a:r>
              <a:rPr sz="1100" b="1" spc="2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Quitando </a:t>
            </a:r>
            <a:r>
              <a:rPr sz="1100" b="1" dirty="0">
                <a:latin typeface="Calibri"/>
                <a:cs typeface="Calibri"/>
              </a:rPr>
              <a:t>dos</a:t>
            </a:r>
            <a:r>
              <a:rPr sz="1100" b="1" spc="1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pilares</a:t>
            </a:r>
            <a:r>
              <a:rPr sz="1100" b="1" spc="16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1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los</a:t>
            </a:r>
            <a:r>
              <a:rPr sz="1100" b="1" spc="16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arcos</a:t>
            </a:r>
            <a:r>
              <a:rPr sz="1100" b="1" spc="16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1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aunque</a:t>
            </a:r>
            <a:r>
              <a:rPr sz="1100" b="1" spc="1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son</a:t>
            </a:r>
            <a:r>
              <a:rPr sz="1100" b="1" spc="1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costosos</a:t>
            </a:r>
            <a:r>
              <a:rPr sz="1100" b="1" spc="16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por</a:t>
            </a:r>
            <a:r>
              <a:rPr sz="1100" b="1" spc="16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su</a:t>
            </a:r>
            <a:r>
              <a:rPr sz="1100" b="1" spc="15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fábrica</a:t>
            </a:r>
            <a:r>
              <a:rPr sz="1100" b="1" spc="1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ya</a:t>
            </a:r>
            <a:r>
              <a:rPr sz="1100" b="1" spc="1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son</a:t>
            </a:r>
            <a:r>
              <a:rPr sz="1100" b="1" spc="1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inútiles</a:t>
            </a:r>
            <a:r>
              <a:rPr sz="1100" b="1" spc="15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16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no</a:t>
            </a:r>
            <a:r>
              <a:rPr sz="1100" b="1" spc="155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son </a:t>
            </a:r>
            <a:r>
              <a:rPr sz="1100" b="1" dirty="0">
                <a:latin typeface="Calibri"/>
                <a:cs typeface="Calibri"/>
              </a:rPr>
              <a:t>necesarios,</a:t>
            </a:r>
            <a:r>
              <a:rPr sz="1100" b="1" spc="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aunque</a:t>
            </a:r>
            <a:r>
              <a:rPr sz="1100" b="1" spc="5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5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volvieran</a:t>
            </a:r>
            <a:r>
              <a:rPr sz="1100" b="1" spc="5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</a:t>
            </a:r>
            <a:r>
              <a:rPr sz="1100" b="1" spc="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edificar</a:t>
            </a:r>
            <a:r>
              <a:rPr sz="1100" b="1" spc="6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con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teja</a:t>
            </a:r>
            <a:r>
              <a:rPr sz="1100" b="1" spc="5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1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techo.</a:t>
            </a:r>
            <a:r>
              <a:rPr sz="1100" b="1" spc="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5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excusa</a:t>
            </a:r>
            <a:r>
              <a:rPr sz="1100" b="1" spc="5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entonces</a:t>
            </a:r>
            <a:r>
              <a:rPr sz="1100" b="1" spc="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60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ahorro </a:t>
            </a:r>
            <a:r>
              <a:rPr sz="1100" b="1" dirty="0">
                <a:latin typeface="Calibri"/>
                <a:cs typeface="Calibri"/>
              </a:rPr>
              <a:t>del</a:t>
            </a:r>
            <a:r>
              <a:rPr sz="1100" b="1" spc="6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los</a:t>
            </a:r>
            <a:r>
              <a:rPr sz="1100" b="1" spc="5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trapiches</a:t>
            </a:r>
            <a:r>
              <a:rPr sz="1100" b="1" spc="5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5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está</a:t>
            </a:r>
            <a:r>
              <a:rPr sz="1100" b="1" spc="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retirados</a:t>
            </a:r>
            <a:r>
              <a:rPr sz="1100" b="1" spc="5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su</a:t>
            </a:r>
            <a:r>
              <a:rPr sz="1100" b="1" spc="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parecer,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declara,</a:t>
            </a:r>
            <a:r>
              <a:rPr sz="1100" b="1" spc="5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estando</a:t>
            </a:r>
            <a:r>
              <a:rPr sz="1100" b="1" spc="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puestos</a:t>
            </a:r>
            <a:r>
              <a:rPr sz="1100" b="1" spc="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</a:t>
            </a:r>
            <a:r>
              <a:rPr sz="1100" b="1" spc="45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la </a:t>
            </a:r>
            <a:r>
              <a:rPr sz="1100" b="1" dirty="0">
                <a:latin typeface="Calibri"/>
                <a:cs typeface="Calibri"/>
              </a:rPr>
              <a:t>oficina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del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molino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donde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están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las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prensas,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tendrán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gran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seguridad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los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frutos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molibles,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más </a:t>
            </a:r>
            <a:r>
              <a:rPr sz="1100" b="1" dirty="0">
                <a:latin typeface="Calibri"/>
                <a:cs typeface="Calibri"/>
              </a:rPr>
              <a:t>a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5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vista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los</a:t>
            </a:r>
            <a:r>
              <a:rPr sz="1100" b="1" spc="5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5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trabajan,</a:t>
            </a:r>
            <a:r>
              <a:rPr sz="1100" b="1" spc="6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para</a:t>
            </a:r>
            <a:r>
              <a:rPr sz="1100" b="1" spc="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6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mejor</a:t>
            </a:r>
            <a:r>
              <a:rPr sz="1100" b="1" spc="6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gobierno</a:t>
            </a:r>
            <a:r>
              <a:rPr sz="1100" b="1" spc="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aumento</a:t>
            </a:r>
            <a:r>
              <a:rPr sz="1100" b="1" spc="5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del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provecho</a:t>
            </a:r>
            <a:r>
              <a:rPr sz="1100" b="1" spc="5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para</a:t>
            </a:r>
            <a:r>
              <a:rPr sz="1100" b="1" spc="5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mejora</a:t>
            </a:r>
            <a:r>
              <a:rPr sz="1100" b="1" spc="50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del </a:t>
            </a:r>
            <a:r>
              <a:rPr sz="1100" b="1" dirty="0">
                <a:latin typeface="Calibri"/>
                <a:cs typeface="Calibri"/>
              </a:rPr>
              <a:t>Ingenio.</a:t>
            </a:r>
            <a:r>
              <a:rPr sz="1100" b="1" spc="18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Seguridad</a:t>
            </a:r>
            <a:r>
              <a:rPr sz="1100" b="1" spc="18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1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los</a:t>
            </a:r>
            <a:r>
              <a:rPr sz="1100" b="1" spc="18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interesados</a:t>
            </a:r>
            <a:r>
              <a:rPr sz="1100" b="1" spc="1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18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beneficios</a:t>
            </a:r>
            <a:r>
              <a:rPr sz="1100" b="1" spc="18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del</a:t>
            </a:r>
            <a:r>
              <a:rPr sz="1100" b="1" spc="1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dueño</a:t>
            </a:r>
            <a:r>
              <a:rPr sz="1100" b="1" spc="18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18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es</a:t>
            </a:r>
            <a:r>
              <a:rPr sz="1100" b="1" spc="1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18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más</a:t>
            </a:r>
            <a:r>
              <a:rPr sz="1100" b="1" spc="17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conveniente </a:t>
            </a:r>
            <a:r>
              <a:rPr sz="1100" b="1" dirty="0">
                <a:latin typeface="Calibri"/>
                <a:cs typeface="Calibri"/>
              </a:rPr>
              <a:t>modo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menos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costo.</a:t>
            </a:r>
            <a:endParaRPr sz="1100">
              <a:latin typeface="Calibri"/>
              <a:cs typeface="Calibri"/>
            </a:endParaRPr>
          </a:p>
          <a:p>
            <a:pPr marL="12700" marR="5715" indent="481330" algn="just">
              <a:lnSpc>
                <a:spcPts val="1450"/>
              </a:lnSpc>
              <a:spcBef>
                <a:spcPts val="60"/>
              </a:spcBef>
            </a:pPr>
            <a:r>
              <a:rPr sz="1100" dirty="0">
                <a:latin typeface="Calibri"/>
                <a:cs typeface="Calibri"/>
              </a:rPr>
              <a:t>Que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 lo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ofrece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verdad para 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cargo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 juramento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afirmó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ratificó </a:t>
            </a:r>
            <a:r>
              <a:rPr sz="1100" dirty="0">
                <a:latin typeface="Calibri"/>
                <a:cs typeface="Calibri"/>
              </a:rPr>
              <a:t>siéndole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leído,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declaró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tener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edad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cincuenta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tres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años.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firmó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dicho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reverendo </a:t>
            </a:r>
            <a:r>
              <a:rPr sz="1100" dirty="0">
                <a:latin typeface="Calibri"/>
                <a:cs typeface="Calibri"/>
              </a:rPr>
              <a:t>padre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Calificador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Comisario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nombrado,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fe.</a:t>
            </a:r>
            <a:endParaRPr sz="1100">
              <a:latin typeface="Calibri"/>
              <a:cs typeface="Calibri"/>
            </a:endParaRPr>
          </a:p>
          <a:p>
            <a:pPr marL="461645" marR="2516505" algn="just">
              <a:lnSpc>
                <a:spcPts val="1440"/>
              </a:lnSpc>
              <a:spcBef>
                <a:spcPts val="15"/>
              </a:spcBef>
            </a:pPr>
            <a:r>
              <a:rPr sz="1100" dirty="0">
                <a:latin typeface="Calibri"/>
                <a:cs typeface="Calibri"/>
              </a:rPr>
              <a:t>El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Comisario.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Fray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Gregorio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López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Hernáez. </a:t>
            </a:r>
            <a:r>
              <a:rPr sz="1100" dirty="0">
                <a:latin typeface="Calibri"/>
                <a:cs typeface="Calibri"/>
              </a:rPr>
              <a:t>Testigo.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Miguel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Guinea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Gibaja.</a:t>
            </a:r>
            <a:endParaRPr sz="1100">
              <a:latin typeface="Calibri"/>
              <a:cs typeface="Calibri"/>
            </a:endParaRPr>
          </a:p>
          <a:p>
            <a:pPr marL="461645" algn="just">
              <a:lnSpc>
                <a:spcPct val="100000"/>
              </a:lnSpc>
              <a:spcBef>
                <a:spcPts val="65"/>
              </a:spcBef>
            </a:pPr>
            <a:r>
              <a:rPr sz="1100" dirty="0">
                <a:latin typeface="Calibri"/>
                <a:cs typeface="Calibri"/>
              </a:rPr>
              <a:t>Notario.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Phelippe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Ortega.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40"/>
              </a:spcBef>
            </a:pPr>
            <a:endParaRPr sz="11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</a:pPr>
            <a:r>
              <a:rPr sz="1100" b="1" dirty="0">
                <a:latin typeface="Calibri"/>
                <a:cs typeface="Calibri"/>
              </a:rPr>
              <a:t>9.3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Testimonio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2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Pedro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del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Hierro.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Español.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14-</a:t>
            </a:r>
            <a:r>
              <a:rPr sz="1100" b="1" spc="-20" dirty="0">
                <a:latin typeface="Calibri"/>
                <a:cs typeface="Calibri"/>
              </a:rPr>
              <a:t>3-1725.</a:t>
            </a:r>
            <a:endParaRPr sz="1100">
              <a:latin typeface="Calibri"/>
              <a:cs typeface="Calibri"/>
            </a:endParaRPr>
          </a:p>
          <a:p>
            <a:pPr marL="12700" marR="5080" indent="448945" algn="just">
              <a:lnSpc>
                <a:spcPts val="1450"/>
              </a:lnSpc>
              <a:spcBef>
                <a:spcPts val="60"/>
              </a:spcBef>
            </a:pPr>
            <a:r>
              <a:rPr sz="1100" dirty="0">
                <a:latin typeface="Calibri"/>
                <a:cs typeface="Calibri"/>
              </a:rPr>
              <a:t>En</a:t>
            </a:r>
            <a:r>
              <a:rPr sz="1100" spc="2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dicho</a:t>
            </a:r>
            <a:r>
              <a:rPr sz="1100" spc="2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Ingenio</a:t>
            </a:r>
            <a:r>
              <a:rPr sz="1100" spc="2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dicho</a:t>
            </a:r>
            <a:r>
              <a:rPr sz="1100" spc="2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día</a:t>
            </a:r>
            <a:r>
              <a:rPr sz="1100" spc="2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mes</a:t>
            </a:r>
            <a:r>
              <a:rPr sz="1100" spc="2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año,</a:t>
            </a:r>
            <a:r>
              <a:rPr sz="1100" spc="2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2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reverendo</a:t>
            </a:r>
            <a:r>
              <a:rPr sz="1100" spc="2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padre</a:t>
            </a:r>
            <a:r>
              <a:rPr sz="1100" spc="2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jubilado</a:t>
            </a:r>
            <a:r>
              <a:rPr sz="1100" spc="3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Calificador</a:t>
            </a:r>
            <a:r>
              <a:rPr sz="1100" spc="254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y</a:t>
            </a:r>
            <a:r>
              <a:rPr sz="1100" dirty="0">
                <a:latin typeface="Calibri"/>
                <a:cs typeface="Calibri"/>
              </a:rPr>
              <a:t> Comisario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nombrado,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hizo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parecer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ante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Reverencia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capitán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don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Pedro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Hierro, </a:t>
            </a:r>
            <a:r>
              <a:rPr sz="1100" dirty="0">
                <a:latin typeface="Calibri"/>
                <a:cs typeface="Calibri"/>
              </a:rPr>
              <a:t>Comisario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Santa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Hermandad,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arrendatario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trapiche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nombrado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Quahuitla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advocación</a:t>
            </a:r>
            <a:endParaRPr sz="1100">
              <a:latin typeface="Calibri"/>
              <a:cs typeface="Calibri"/>
            </a:endParaRPr>
          </a:p>
          <a:p>
            <a:pPr marL="12700" marR="5080" algn="just">
              <a:lnSpc>
                <a:spcPts val="1440"/>
              </a:lnSpc>
              <a:spcBef>
                <a:spcPts val="15"/>
              </a:spcBef>
            </a:pPr>
            <a:r>
              <a:rPr sz="1100" dirty="0">
                <a:latin typeface="Calibri"/>
                <a:cs typeface="Calibri"/>
              </a:rPr>
              <a:t>de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san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Antonio,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jurisdicción,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quien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Reverencia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padre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Comisario,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ante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mí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el </a:t>
            </a:r>
            <a:r>
              <a:rPr sz="1100" dirty="0">
                <a:latin typeface="Calibri"/>
                <a:cs typeface="Calibri"/>
              </a:rPr>
              <a:t>notario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presente,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recibió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juramento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hizo,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forma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derecho,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Dios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nuestro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señor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la</a:t>
            </a:r>
            <a:endParaRPr sz="1100">
              <a:latin typeface="Calibri"/>
              <a:cs typeface="Calibri"/>
            </a:endParaRPr>
          </a:p>
          <a:p>
            <a:pPr marL="12700" marR="10160" algn="just">
              <a:lnSpc>
                <a:spcPts val="145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señal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Cruz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misma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forma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dicho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es.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Bajo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prometió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decir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verdad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que </a:t>
            </a:r>
            <a:r>
              <a:rPr sz="1100" dirty="0">
                <a:latin typeface="Calibri"/>
                <a:cs typeface="Calibri"/>
              </a:rPr>
              <a:t>supiere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fuere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preguntado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siéndolo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thenor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despacho.</a:t>
            </a:r>
            <a:endParaRPr sz="1100">
              <a:latin typeface="Calibri"/>
              <a:cs typeface="Calibri"/>
            </a:endParaRPr>
          </a:p>
          <a:p>
            <a:pPr marL="12700" marR="10795" indent="448945" algn="just">
              <a:lnSpc>
                <a:spcPts val="1440"/>
              </a:lnSpc>
              <a:spcBef>
                <a:spcPts val="10"/>
              </a:spcBef>
            </a:pPr>
            <a:r>
              <a:rPr sz="1100" dirty="0">
                <a:latin typeface="Calibri"/>
                <a:cs typeface="Calibri"/>
              </a:rPr>
              <a:t>Preguntado por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 primera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 las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preguntas: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¿Qué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diga sobre el reconocimiento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se </a:t>
            </a:r>
            <a:r>
              <a:rPr sz="1100" dirty="0">
                <a:latin typeface="Calibri"/>
                <a:cs typeface="Calibri"/>
              </a:rPr>
              <a:t>hizo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ayer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oficinas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quemadas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Ingenio,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tanto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importará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-10" dirty="0">
                <a:latin typeface="Calibri"/>
                <a:cs typeface="Calibri"/>
              </a:rPr>
              <a:t> perdido?</a:t>
            </a:r>
            <a:endParaRPr sz="1100">
              <a:latin typeface="Calibri"/>
              <a:cs typeface="Calibri"/>
            </a:endParaRPr>
          </a:p>
          <a:p>
            <a:pPr marL="12700" marR="11430" indent="448945" algn="just">
              <a:lnSpc>
                <a:spcPts val="1450"/>
              </a:lnSpc>
              <a:spcBef>
                <a:spcPts val="10"/>
              </a:spcBef>
            </a:pPr>
            <a:r>
              <a:rPr sz="1100" b="1" dirty="0">
                <a:latin typeface="Calibri"/>
                <a:cs typeface="Calibri"/>
              </a:rPr>
              <a:t>oDij:</a:t>
            </a:r>
            <a:r>
              <a:rPr sz="1100" b="1" spc="8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8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</a:t>
            </a:r>
            <a:r>
              <a:rPr sz="1100" b="1" spc="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su</a:t>
            </a:r>
            <a:r>
              <a:rPr sz="1100" b="1" spc="8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parecer</a:t>
            </a:r>
            <a:r>
              <a:rPr sz="1100" b="1" spc="1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8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por</a:t>
            </a:r>
            <a:r>
              <a:rPr sz="1100" b="1" spc="9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teja</a:t>
            </a:r>
            <a:r>
              <a:rPr sz="1100" b="1" spc="8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perdida</a:t>
            </a:r>
            <a:r>
              <a:rPr sz="1100" b="1" spc="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sin</a:t>
            </a:r>
            <a:r>
              <a:rPr sz="1100" b="1" spc="8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decir</a:t>
            </a:r>
            <a:r>
              <a:rPr sz="1100" b="1" spc="1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8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8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prensa,</a:t>
            </a:r>
            <a:r>
              <a:rPr sz="1100" b="1" spc="1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porque</a:t>
            </a:r>
            <a:r>
              <a:rPr sz="1100" b="1" spc="8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no</a:t>
            </a:r>
            <a:r>
              <a:rPr sz="1100" b="1" spc="90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tiene inteligencia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su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costo,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importará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perdido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cuatro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mil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pesos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pocos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más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o</a:t>
            </a:r>
            <a:r>
              <a:rPr sz="1100" b="1" spc="-10" dirty="0">
                <a:latin typeface="Calibri"/>
                <a:cs typeface="Calibri"/>
              </a:rPr>
              <a:t> menos.</a:t>
            </a:r>
            <a:endParaRPr sz="1100">
              <a:latin typeface="Calibri"/>
              <a:cs typeface="Calibri"/>
            </a:endParaRPr>
          </a:p>
          <a:p>
            <a:pPr marL="12700" marR="11430" indent="448945" algn="just">
              <a:lnSpc>
                <a:spcPts val="1440"/>
              </a:lnSpc>
              <a:spcBef>
                <a:spcPts val="10"/>
              </a:spcBef>
            </a:pPr>
            <a:r>
              <a:rPr sz="1100" b="1" dirty="0">
                <a:latin typeface="Calibri"/>
                <a:cs typeface="Calibri"/>
              </a:rPr>
              <a:t>Y preguntado por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segunda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interrogación: ¿Qué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importará el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lugar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 dicho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Ingenio </a:t>
            </a:r>
            <a:r>
              <a:rPr sz="1100" b="1" dirty="0">
                <a:latin typeface="Calibri"/>
                <a:cs typeface="Calibri"/>
              </a:rPr>
              <a:t>para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restituirlo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forma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 manera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estaba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antes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-10" dirty="0">
                <a:latin typeface="Calibri"/>
                <a:cs typeface="Calibri"/>
              </a:rPr>
              <a:t> quemazón?.</a:t>
            </a:r>
            <a:endParaRPr sz="1100">
              <a:latin typeface="Calibri"/>
              <a:cs typeface="Calibri"/>
            </a:endParaRPr>
          </a:p>
          <a:p>
            <a:pPr marL="461645" algn="just">
              <a:lnSpc>
                <a:spcPct val="100000"/>
              </a:lnSpc>
              <a:spcBef>
                <a:spcPts val="65"/>
              </a:spcBef>
            </a:pPr>
            <a:r>
              <a:rPr sz="1100" b="1" dirty="0">
                <a:latin typeface="Calibri"/>
                <a:cs typeface="Calibri"/>
              </a:rPr>
              <a:t>Dijo: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con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los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cuatro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mil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pesos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puede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hacer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mejorado.</a:t>
            </a:r>
            <a:endParaRPr sz="1100">
              <a:latin typeface="Calibri"/>
              <a:cs typeface="Calibri"/>
            </a:endParaRPr>
          </a:p>
          <a:p>
            <a:pPr marL="12700" marR="9525" indent="448945" algn="just">
              <a:lnSpc>
                <a:spcPct val="109500"/>
              </a:lnSpc>
              <a:spcBef>
                <a:spcPts val="5"/>
              </a:spcBef>
            </a:pP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459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preguntado</a:t>
            </a:r>
            <a:r>
              <a:rPr sz="1100" b="1" spc="45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por</a:t>
            </a:r>
            <a:r>
              <a:rPr sz="1100" b="1" spc="4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4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tercera</a:t>
            </a:r>
            <a:r>
              <a:rPr sz="1100" b="1" spc="4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pregunta:</a:t>
            </a:r>
            <a:r>
              <a:rPr sz="1100" b="1" spc="4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¿Cuánto</a:t>
            </a:r>
            <a:r>
              <a:rPr sz="1100" b="1" spc="4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podrá</a:t>
            </a:r>
            <a:r>
              <a:rPr sz="1100" b="1" spc="45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importar</a:t>
            </a:r>
            <a:r>
              <a:rPr sz="1100" b="1" spc="45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45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pesos</a:t>
            </a:r>
            <a:r>
              <a:rPr sz="1100" b="1" spc="445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la </a:t>
            </a:r>
            <a:r>
              <a:rPr sz="1100" b="1" dirty="0">
                <a:latin typeface="Calibri"/>
                <a:cs typeface="Calibri"/>
              </a:rPr>
              <a:t>restauración</a:t>
            </a:r>
            <a:r>
              <a:rPr sz="1100" b="1" spc="2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2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reparo</a:t>
            </a:r>
            <a:r>
              <a:rPr sz="1100" b="1" spc="2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2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</a:t>
            </a:r>
            <a:r>
              <a:rPr sz="1100" b="1" spc="2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pedido</a:t>
            </a:r>
            <a:r>
              <a:rPr sz="1100" b="1" spc="2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</a:t>
            </a:r>
            <a:r>
              <a:rPr sz="1100" b="1" spc="2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corriente</a:t>
            </a:r>
            <a:r>
              <a:rPr sz="1100" b="1" spc="2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forma,</a:t>
            </a:r>
            <a:r>
              <a:rPr sz="1100" b="1" spc="2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</a:t>
            </a:r>
            <a:r>
              <a:rPr sz="1100" b="1" spc="2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20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manera</a:t>
            </a:r>
            <a:r>
              <a:rPr sz="1100" b="1" spc="2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2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hoy</a:t>
            </a:r>
            <a:r>
              <a:rPr sz="1100" b="1" spc="229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2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usa</a:t>
            </a:r>
            <a:r>
              <a:rPr sz="1100" b="1" spc="195" dirty="0">
                <a:latin typeface="Calibri"/>
                <a:cs typeface="Calibri"/>
              </a:rPr>
              <a:t> </a:t>
            </a:r>
            <a:r>
              <a:rPr sz="1100" b="1" spc="-50" dirty="0">
                <a:latin typeface="Calibri"/>
                <a:cs typeface="Calibri"/>
              </a:rPr>
              <a:t>y</a:t>
            </a:r>
            <a:r>
              <a:rPr sz="1100" b="1" dirty="0">
                <a:latin typeface="Calibri"/>
                <a:cs typeface="Calibri"/>
              </a:rPr>
              <a:t> acostumbra,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los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menos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los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trapiches?</a:t>
            </a:r>
            <a:endParaRPr sz="1100">
              <a:latin typeface="Calibri"/>
              <a:cs typeface="Calibri"/>
            </a:endParaRPr>
          </a:p>
          <a:p>
            <a:pPr marL="12700" marR="7620" indent="448945" algn="just">
              <a:lnSpc>
                <a:spcPct val="109700"/>
              </a:lnSpc>
              <a:spcBef>
                <a:spcPts val="5"/>
              </a:spcBef>
            </a:pPr>
            <a:r>
              <a:rPr sz="1100" b="1" dirty="0">
                <a:latin typeface="Calibri"/>
                <a:cs typeface="Calibri"/>
              </a:rPr>
              <a:t>Dijo:</a:t>
            </a:r>
            <a:r>
              <a:rPr sz="1100" b="1" spc="18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18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según</a:t>
            </a:r>
            <a:r>
              <a:rPr sz="1100" b="1" spc="1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18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experiencia</a:t>
            </a:r>
            <a:r>
              <a:rPr sz="1100" b="1" spc="18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18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tiene,</a:t>
            </a:r>
            <a:r>
              <a:rPr sz="1100" b="1" spc="17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según</a:t>
            </a:r>
            <a:r>
              <a:rPr sz="1100" b="1" spc="18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</a:t>
            </a:r>
            <a:r>
              <a:rPr sz="1100" b="1" spc="1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18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ha</a:t>
            </a:r>
            <a:r>
              <a:rPr sz="1100" b="1" spc="18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costeado</a:t>
            </a:r>
            <a:r>
              <a:rPr sz="1100" b="1" spc="18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18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pagado</a:t>
            </a:r>
            <a:r>
              <a:rPr sz="1100" b="1" spc="185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los </a:t>
            </a:r>
            <a:r>
              <a:rPr sz="1100" b="1" dirty="0">
                <a:latin typeface="Calibri"/>
                <a:cs typeface="Calibri"/>
              </a:rPr>
              <a:t>trapiches que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le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han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ofrecido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techos de</a:t>
            </a:r>
            <a:r>
              <a:rPr sz="1100" b="1" spc="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tejamanil, hay suficiente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con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dos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mil pesos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spc="-20" dirty="0">
                <a:latin typeface="Calibri"/>
                <a:cs typeface="Calibri"/>
              </a:rPr>
              <a:t>poco </a:t>
            </a:r>
            <a:r>
              <a:rPr sz="1100" b="1" dirty="0">
                <a:latin typeface="Calibri"/>
                <a:cs typeface="Calibri"/>
              </a:rPr>
              <a:t>más</a:t>
            </a:r>
            <a:r>
              <a:rPr sz="1100" b="1" spc="1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o</a:t>
            </a:r>
            <a:r>
              <a:rPr sz="1100" b="1" spc="18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menos.</a:t>
            </a:r>
            <a:r>
              <a:rPr sz="1100" b="1" spc="18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Según</a:t>
            </a:r>
            <a:r>
              <a:rPr sz="1100" b="1" spc="19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1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corriente</a:t>
            </a:r>
            <a:r>
              <a:rPr sz="1100" b="1" spc="19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19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estos</a:t>
            </a:r>
            <a:r>
              <a:rPr sz="1100" b="1" spc="1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tiempos</a:t>
            </a:r>
            <a:r>
              <a:rPr sz="1100" b="1" spc="2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aprovechando</a:t>
            </a:r>
            <a:r>
              <a:rPr sz="1100" b="1" spc="1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algunas</a:t>
            </a:r>
            <a:r>
              <a:rPr sz="1100" b="1" spc="18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planchas,</a:t>
            </a:r>
            <a:r>
              <a:rPr sz="1100" b="1" spc="200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que </a:t>
            </a:r>
            <a:r>
              <a:rPr sz="1100" b="1" dirty="0">
                <a:latin typeface="Calibri"/>
                <a:cs typeface="Calibri"/>
              </a:rPr>
              <a:t>aunque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quemadas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por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superior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no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les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penetró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</a:t>
            </a:r>
            <a:r>
              <a:rPr sz="1100" b="1" spc="-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interior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fuego.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2865">
              <a:lnSpc>
                <a:spcPts val="1150"/>
              </a:lnSpc>
            </a:pPr>
            <a:fld id="{81D60167-4931-47E6-BA6A-407CBD079E47}" type="slidenum">
              <a:rPr spc="-25" dirty="0"/>
              <a:t>9</a:t>
            </a:fld>
            <a:endParaRPr spc="-2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862940"/>
            <a:ext cx="5429250" cy="8861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0795" indent="448945" algn="just">
              <a:lnSpc>
                <a:spcPct val="110000"/>
              </a:lnSpc>
              <a:spcBef>
                <a:spcPts val="100"/>
              </a:spcBef>
            </a:pP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1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preguntado</a:t>
            </a:r>
            <a:r>
              <a:rPr sz="1100" b="1" spc="1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por</a:t>
            </a:r>
            <a:r>
              <a:rPr sz="1100" b="1" spc="1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1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cuarta</a:t>
            </a:r>
            <a:r>
              <a:rPr sz="1100" b="1" spc="1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pregunta:</a:t>
            </a:r>
            <a:r>
              <a:rPr sz="1100" b="1" spc="1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¿Qué</a:t>
            </a:r>
            <a:r>
              <a:rPr sz="1100" b="1" spc="1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espacio</a:t>
            </a:r>
            <a:r>
              <a:rPr sz="1100" b="1" spc="1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1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tiempo</a:t>
            </a:r>
            <a:r>
              <a:rPr sz="1100" b="1" spc="1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será</a:t>
            </a:r>
            <a:r>
              <a:rPr sz="1100" b="1" spc="1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necesario</a:t>
            </a:r>
            <a:r>
              <a:rPr sz="1100" b="1" spc="125" dirty="0">
                <a:latin typeface="Calibri"/>
                <a:cs typeface="Calibri"/>
              </a:rPr>
              <a:t> </a:t>
            </a:r>
            <a:r>
              <a:rPr sz="1100" b="1" spc="-20" dirty="0">
                <a:latin typeface="Calibri"/>
                <a:cs typeface="Calibri"/>
              </a:rPr>
              <a:t>para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1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1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ponga</a:t>
            </a:r>
            <a:r>
              <a:rPr sz="1100" b="1" spc="1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</a:t>
            </a:r>
            <a:r>
              <a:rPr sz="1100" b="1" spc="18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corriente</a:t>
            </a:r>
            <a:r>
              <a:rPr sz="1100" b="1" spc="1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18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dicho</a:t>
            </a:r>
            <a:r>
              <a:rPr sz="1100" b="1" spc="1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Ingenio,</a:t>
            </a:r>
            <a:r>
              <a:rPr sz="1100" b="1" spc="1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sin</a:t>
            </a:r>
            <a:r>
              <a:rPr sz="1100" b="1" spc="1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1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prensa,</a:t>
            </a:r>
            <a:r>
              <a:rPr sz="1100" b="1" spc="18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sino</a:t>
            </a:r>
            <a:r>
              <a:rPr sz="1100" b="1" spc="1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</a:t>
            </a:r>
            <a:r>
              <a:rPr sz="1100" b="1" spc="1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1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forma</a:t>
            </a:r>
            <a:r>
              <a:rPr sz="1100" b="1" spc="17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1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1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le</a:t>
            </a:r>
            <a:r>
              <a:rPr sz="1100" b="1" spc="170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ha </a:t>
            </a:r>
            <a:r>
              <a:rPr sz="1100" b="1" dirty="0">
                <a:latin typeface="Calibri"/>
                <a:cs typeface="Calibri"/>
              </a:rPr>
              <a:t>preguntado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con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los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trapiches?</a:t>
            </a:r>
            <a:endParaRPr sz="1100">
              <a:latin typeface="Calibri"/>
              <a:cs typeface="Calibri"/>
            </a:endParaRPr>
          </a:p>
          <a:p>
            <a:pPr marL="12700" marR="10795" indent="448945" algn="just">
              <a:lnSpc>
                <a:spcPct val="109100"/>
              </a:lnSpc>
              <a:spcBef>
                <a:spcPts val="10"/>
              </a:spcBef>
            </a:pPr>
            <a:r>
              <a:rPr sz="1100" b="1" dirty="0">
                <a:latin typeface="Calibri"/>
                <a:cs typeface="Calibri"/>
              </a:rPr>
              <a:t>Dijo:</a:t>
            </a:r>
            <a:r>
              <a:rPr sz="1100" b="1" spc="18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18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con</a:t>
            </a:r>
            <a:r>
              <a:rPr sz="1100" b="1" spc="1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los</a:t>
            </a:r>
            <a:r>
              <a:rPr sz="1100" b="1" spc="1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años</a:t>
            </a:r>
            <a:r>
              <a:rPr sz="1100" b="1" spc="18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corrientes</a:t>
            </a:r>
            <a:r>
              <a:rPr sz="1100" b="1" spc="18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19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dirigiéndose,</a:t>
            </a:r>
            <a:r>
              <a:rPr sz="1100" b="1" spc="2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18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obra</a:t>
            </a:r>
            <a:r>
              <a:rPr sz="1100" b="1" spc="1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1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hay</a:t>
            </a:r>
            <a:r>
              <a:rPr sz="1100" b="1" spc="19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1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hacer,</a:t>
            </a:r>
            <a:r>
              <a:rPr sz="1100" b="1" spc="200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por </a:t>
            </a:r>
            <a:r>
              <a:rPr sz="1100" b="1" dirty="0">
                <a:latin typeface="Calibri"/>
                <a:cs typeface="Calibri"/>
              </a:rPr>
              <a:t>persona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siga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sin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omisión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tres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meses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puede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estar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al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corriente.</a:t>
            </a:r>
            <a:endParaRPr sz="1100">
              <a:latin typeface="Calibri"/>
              <a:cs typeface="Calibri"/>
            </a:endParaRPr>
          </a:p>
          <a:p>
            <a:pPr marL="12700" marR="9525" indent="448945" algn="r">
              <a:lnSpc>
                <a:spcPct val="110000"/>
              </a:lnSpc>
            </a:pP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2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preguntado</a:t>
            </a:r>
            <a:r>
              <a:rPr sz="1100" b="1" spc="2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por</a:t>
            </a:r>
            <a:r>
              <a:rPr sz="1100" b="1" spc="2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2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quinta</a:t>
            </a:r>
            <a:r>
              <a:rPr sz="1100" b="1" spc="20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pregunta:</a:t>
            </a:r>
            <a:r>
              <a:rPr sz="1100" b="1" spc="2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¿Qué</a:t>
            </a:r>
            <a:r>
              <a:rPr sz="1100" b="1" spc="20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diga</a:t>
            </a:r>
            <a:r>
              <a:rPr sz="1100" b="1" spc="20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2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exprese</a:t>
            </a:r>
            <a:r>
              <a:rPr sz="1100" b="1" spc="20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</a:t>
            </a:r>
            <a:r>
              <a:rPr sz="1100" b="1" spc="20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20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19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le</a:t>
            </a:r>
            <a:r>
              <a:rPr sz="1100" b="1" spc="20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ofrece</a:t>
            </a:r>
            <a:r>
              <a:rPr sz="1100" b="1" spc="195" dirty="0">
                <a:latin typeface="Calibri"/>
                <a:cs typeface="Calibri"/>
              </a:rPr>
              <a:t> </a:t>
            </a:r>
            <a:r>
              <a:rPr sz="1100" b="1" spc="-50" dirty="0">
                <a:latin typeface="Calibri"/>
                <a:cs typeface="Calibri"/>
              </a:rPr>
              <a:t>y</a:t>
            </a:r>
            <a:r>
              <a:rPr sz="1100" b="1" dirty="0">
                <a:latin typeface="Calibri"/>
                <a:cs typeface="Calibri"/>
              </a:rPr>
              <a:t> discurre</a:t>
            </a:r>
            <a:r>
              <a:rPr sz="1100" b="1" spc="1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sobre</a:t>
            </a:r>
            <a:r>
              <a:rPr sz="1100" b="1" spc="10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</a:t>
            </a:r>
            <a:r>
              <a:rPr sz="1100" b="1" spc="10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contenido</a:t>
            </a:r>
            <a:r>
              <a:rPr sz="1100" b="1" spc="1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</a:t>
            </a:r>
            <a:r>
              <a:rPr sz="1100" b="1" spc="1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11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escrito,</a:t>
            </a:r>
            <a:r>
              <a:rPr sz="1100" b="1" spc="11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1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10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ha</a:t>
            </a:r>
            <a:r>
              <a:rPr sz="1100" b="1" spc="10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leído,</a:t>
            </a:r>
            <a:r>
              <a:rPr sz="1100" b="1" spc="11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1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1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los</a:t>
            </a:r>
            <a:r>
              <a:rPr sz="1100" b="1" spc="11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arbitrios</a:t>
            </a:r>
            <a:r>
              <a:rPr sz="1100" b="1" spc="1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120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previenen </a:t>
            </a:r>
            <a:r>
              <a:rPr sz="1100" b="1" dirty="0">
                <a:latin typeface="Calibri"/>
                <a:cs typeface="Calibri"/>
              </a:rPr>
              <a:t>para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conseguir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reparo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destruido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por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fuego,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con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mayor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brevedad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menos</a:t>
            </a:r>
            <a:r>
              <a:rPr sz="1100" b="1" spc="-10" dirty="0">
                <a:latin typeface="Calibri"/>
                <a:cs typeface="Calibri"/>
              </a:rPr>
              <a:t> costo?</a:t>
            </a:r>
            <a:endParaRPr sz="1100">
              <a:latin typeface="Calibri"/>
              <a:cs typeface="Calibri"/>
            </a:endParaRPr>
          </a:p>
          <a:p>
            <a:pPr marL="12700" marR="5715" indent="448945" algn="just">
              <a:lnSpc>
                <a:spcPts val="1450"/>
              </a:lnSpc>
              <a:spcBef>
                <a:spcPts val="60"/>
              </a:spcBef>
            </a:pPr>
            <a:r>
              <a:rPr sz="1100" b="1" dirty="0">
                <a:latin typeface="Calibri"/>
                <a:cs typeface="Calibri"/>
              </a:rPr>
              <a:t>Dijo: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por</a:t>
            </a:r>
            <a:r>
              <a:rPr sz="1100" b="1" spc="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mira,</a:t>
            </a:r>
            <a:r>
              <a:rPr sz="1100" b="1" spc="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le</a:t>
            </a:r>
            <a:r>
              <a:rPr sz="1100" b="1" spc="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pregunta,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acerca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del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escrito</a:t>
            </a:r>
            <a:r>
              <a:rPr sz="1100" b="1" spc="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3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le</a:t>
            </a:r>
            <a:r>
              <a:rPr sz="1100" b="1" spc="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parece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que </a:t>
            </a:r>
            <a:r>
              <a:rPr sz="1100" b="1" dirty="0">
                <a:latin typeface="Calibri"/>
                <a:cs typeface="Calibri"/>
              </a:rPr>
              <a:t>no</a:t>
            </a:r>
            <a:r>
              <a:rPr sz="1100" b="1" spc="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depende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perdición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los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réditos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quemazón,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ni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pérdida</a:t>
            </a:r>
            <a:r>
              <a:rPr sz="1100" b="1" spc="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los</a:t>
            </a:r>
            <a:r>
              <a:rPr sz="1100" b="1" spc="6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capitales,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por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lo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destruyó</a:t>
            </a:r>
            <a:r>
              <a:rPr sz="1100" b="1" spc="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fuego</a:t>
            </a:r>
            <a:r>
              <a:rPr sz="1100" b="1" spc="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no</a:t>
            </a:r>
            <a:r>
              <a:rPr sz="1100" b="1" spc="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estando</a:t>
            </a:r>
            <a:r>
              <a:rPr sz="1100" b="1" spc="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cuanto</a:t>
            </a:r>
            <a:r>
              <a:rPr sz="1100" b="1" spc="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pondera</a:t>
            </a:r>
            <a:r>
              <a:rPr sz="1100" b="1" spc="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</a:t>
            </a:r>
            <a:r>
              <a:rPr sz="1100" b="1" spc="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escrito.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por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</a:t>
            </a:r>
            <a:r>
              <a:rPr sz="1100" b="1" spc="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él</a:t>
            </a:r>
            <a:r>
              <a:rPr sz="1100" b="1" spc="3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dice</a:t>
            </a:r>
            <a:r>
              <a:rPr sz="1100" b="1" spc="25" dirty="0">
                <a:latin typeface="Calibri"/>
                <a:cs typeface="Calibri"/>
              </a:rPr>
              <a:t> </a:t>
            </a:r>
            <a:r>
              <a:rPr sz="1100" b="1" spc="-20" dirty="0">
                <a:latin typeface="Calibri"/>
                <a:cs typeface="Calibri"/>
              </a:rPr>
              <a:t>todo</a:t>
            </a:r>
            <a:endParaRPr sz="1100">
              <a:latin typeface="Calibri"/>
              <a:cs typeface="Calibri"/>
            </a:endParaRPr>
          </a:p>
          <a:p>
            <a:pPr marL="12700" marR="9525" algn="just">
              <a:lnSpc>
                <a:spcPts val="1440"/>
              </a:lnSpc>
              <a:spcBef>
                <a:spcPts val="15"/>
              </a:spcBef>
            </a:pPr>
            <a:r>
              <a:rPr sz="1100" b="1" dirty="0">
                <a:latin typeface="Calibri"/>
                <a:cs typeface="Calibri"/>
              </a:rPr>
              <a:t>está con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puntualidad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 acierto</a:t>
            </a:r>
            <a:r>
              <a:rPr sz="1100" b="1" spc="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 pide este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caso.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le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parece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 no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le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hace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injusticia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spc="-50" dirty="0">
                <a:latin typeface="Calibri"/>
                <a:cs typeface="Calibri"/>
              </a:rPr>
              <a:t>a</a:t>
            </a:r>
            <a:r>
              <a:rPr sz="1100" b="1" dirty="0">
                <a:latin typeface="Calibri"/>
                <a:cs typeface="Calibri"/>
              </a:rPr>
              <a:t> los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acreedores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 la notificación por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ser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corto el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tiempo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 se puede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remediar,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no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spc="-20" dirty="0">
                <a:latin typeface="Calibri"/>
                <a:cs typeface="Calibri"/>
              </a:rPr>
              <a:t>está</a:t>
            </a:r>
            <a:endParaRPr sz="1100">
              <a:latin typeface="Calibri"/>
              <a:cs typeface="Calibri"/>
            </a:endParaRPr>
          </a:p>
          <a:p>
            <a:pPr marL="12700" marR="8255" algn="just">
              <a:lnSpc>
                <a:spcPts val="1450"/>
              </a:lnSpc>
              <a:spcBef>
                <a:spcPts val="5"/>
              </a:spcBef>
            </a:pPr>
            <a:r>
              <a:rPr sz="1100" b="1" dirty="0">
                <a:latin typeface="Calibri"/>
                <a:cs typeface="Calibri"/>
              </a:rPr>
              <a:t>parado</a:t>
            </a:r>
            <a:r>
              <a:rPr sz="1100" b="1" spc="1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más</a:t>
            </a:r>
            <a:r>
              <a:rPr sz="1100" b="1" spc="1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1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un</a:t>
            </a:r>
            <a:r>
              <a:rPr sz="1100" b="1" spc="1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trapiche,</a:t>
            </a:r>
            <a:r>
              <a:rPr sz="1100" b="1" spc="1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por</a:t>
            </a:r>
            <a:r>
              <a:rPr sz="1100" b="1" spc="1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1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1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otro</a:t>
            </a:r>
            <a:r>
              <a:rPr sz="1100" b="1" spc="1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esta</a:t>
            </a:r>
            <a:r>
              <a:rPr sz="1100" b="1" spc="1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corriente</a:t>
            </a:r>
            <a:r>
              <a:rPr sz="1100" b="1" spc="1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aunque</a:t>
            </a:r>
            <a:r>
              <a:rPr sz="1100" b="1" spc="1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del</a:t>
            </a:r>
            <a:r>
              <a:rPr sz="1100" b="1" spc="1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techado</a:t>
            </a:r>
            <a:r>
              <a:rPr sz="1100" b="1" spc="1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12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puede </a:t>
            </a:r>
            <a:r>
              <a:rPr sz="1100" b="1" dirty="0">
                <a:latin typeface="Calibri"/>
                <a:cs typeface="Calibri"/>
              </a:rPr>
              <a:t>temer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las</a:t>
            </a:r>
            <a:r>
              <a:rPr sz="1100" b="1" spc="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aguas</a:t>
            </a:r>
            <a:r>
              <a:rPr sz="1100" b="1" spc="5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impidan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6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trabajar</a:t>
            </a:r>
            <a:r>
              <a:rPr sz="1100" b="1" spc="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él.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5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para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evitar</a:t>
            </a:r>
            <a:r>
              <a:rPr sz="1100" b="1" spc="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este</a:t>
            </a:r>
            <a:r>
              <a:rPr sz="1100" b="1" spc="6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riesgo</a:t>
            </a:r>
            <a:r>
              <a:rPr sz="1100" b="1" spc="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puede</a:t>
            </a:r>
            <a:r>
              <a:rPr sz="1100" b="1" spc="50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echar </a:t>
            </a:r>
            <a:r>
              <a:rPr sz="1100" b="1" dirty="0">
                <a:latin typeface="Calibri"/>
                <a:cs typeface="Calibri"/>
              </a:rPr>
              <a:t>una</a:t>
            </a:r>
            <a:r>
              <a:rPr sz="1100" b="1" spc="10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enramada</a:t>
            </a:r>
            <a:r>
              <a:rPr sz="1100" b="1" spc="10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entretanto</a:t>
            </a:r>
            <a:r>
              <a:rPr sz="1100" b="1" spc="1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1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10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avían</a:t>
            </a:r>
            <a:r>
              <a:rPr sz="1100" b="1" spc="10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10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tejamanil</a:t>
            </a:r>
            <a:r>
              <a:rPr sz="1100" b="1" spc="11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1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10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no</a:t>
            </a:r>
            <a:r>
              <a:rPr sz="1100" b="1" spc="10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haya</a:t>
            </a:r>
            <a:r>
              <a:rPr sz="1100" b="1" spc="10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otro</a:t>
            </a:r>
            <a:r>
              <a:rPr sz="1100" b="1" spc="10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arbitrio</a:t>
            </a:r>
            <a:r>
              <a:rPr sz="1100" b="1" spc="10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para</a:t>
            </a:r>
            <a:r>
              <a:rPr sz="1100" b="1" spc="105" dirty="0">
                <a:latin typeface="Calibri"/>
                <a:cs typeface="Calibri"/>
              </a:rPr>
              <a:t> </a:t>
            </a:r>
            <a:r>
              <a:rPr sz="1100" b="1" spc="-20" dirty="0">
                <a:latin typeface="Calibri"/>
                <a:cs typeface="Calibri"/>
              </a:rPr>
              <a:t>este</a:t>
            </a:r>
            <a:endParaRPr sz="1100">
              <a:latin typeface="Calibri"/>
              <a:cs typeface="Calibri"/>
            </a:endParaRPr>
          </a:p>
          <a:p>
            <a:pPr marL="12700" marR="9525" algn="just">
              <a:lnSpc>
                <a:spcPts val="1440"/>
              </a:lnSpc>
              <a:spcBef>
                <a:spcPts val="15"/>
              </a:spcBef>
            </a:pPr>
            <a:r>
              <a:rPr sz="1100" b="1" dirty="0">
                <a:latin typeface="Calibri"/>
                <a:cs typeface="Calibri"/>
              </a:rPr>
              <a:t>reparo,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 el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mejor</a:t>
            </a:r>
            <a:r>
              <a:rPr sz="1100" b="1" spc="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es</a:t>
            </a:r>
            <a:r>
              <a:rPr sz="1100" b="1" spc="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tiene declarado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puntualidad de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los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reales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 por</a:t>
            </a:r>
            <a:r>
              <a:rPr sz="1100" b="1" spc="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que </a:t>
            </a:r>
            <a:r>
              <a:rPr sz="1100" b="1" dirty="0">
                <a:latin typeface="Calibri"/>
                <a:cs typeface="Calibri"/>
              </a:rPr>
              <a:t>mira</a:t>
            </a:r>
            <a:r>
              <a:rPr sz="1100" b="1" spc="1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</a:t>
            </a:r>
            <a:r>
              <a:rPr sz="1100" b="1" spc="10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las</a:t>
            </a:r>
            <a:r>
              <a:rPr sz="1100" b="1" spc="11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paredes</a:t>
            </a:r>
            <a:r>
              <a:rPr sz="1100" b="1" spc="11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las</a:t>
            </a:r>
            <a:r>
              <a:rPr sz="1100" b="1" spc="1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tiene</a:t>
            </a:r>
            <a:r>
              <a:rPr sz="1100" b="1" spc="10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reconocidas,</a:t>
            </a:r>
            <a:r>
              <a:rPr sz="1100" b="1" spc="1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11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10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al</a:t>
            </a:r>
            <a:r>
              <a:rPr sz="1100" b="1" spc="1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presente</a:t>
            </a:r>
            <a:r>
              <a:rPr sz="1100" b="1" spc="10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no</a:t>
            </a:r>
            <a:r>
              <a:rPr sz="1100" b="1" spc="10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tienen</a:t>
            </a:r>
            <a:r>
              <a:rPr sz="1100" b="1" spc="10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daño</a:t>
            </a:r>
            <a:r>
              <a:rPr sz="1100" b="1" spc="1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alguno</a:t>
            </a:r>
            <a:r>
              <a:rPr sz="1100" b="1" spc="10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105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les</a:t>
            </a:r>
            <a:endParaRPr sz="11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65"/>
              </a:spcBef>
            </a:pPr>
            <a:r>
              <a:rPr sz="1100" b="1" dirty="0">
                <a:latin typeface="Calibri"/>
                <a:cs typeface="Calibri"/>
              </a:rPr>
              <a:t>ocasionase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-10" dirty="0">
                <a:latin typeface="Calibri"/>
                <a:cs typeface="Calibri"/>
              </a:rPr>
              <a:t> fuego.</a:t>
            </a:r>
            <a:endParaRPr sz="1100">
              <a:latin typeface="Calibri"/>
              <a:cs typeface="Calibri"/>
            </a:endParaRPr>
          </a:p>
          <a:p>
            <a:pPr marL="12700" marR="5080" indent="481330" algn="just">
              <a:lnSpc>
                <a:spcPct val="1097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Y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tiene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declarado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verdad,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cargo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juramento,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afirmó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y</a:t>
            </a:r>
            <a:r>
              <a:rPr sz="1100" dirty="0">
                <a:latin typeface="Calibri"/>
                <a:cs typeface="Calibri"/>
              </a:rPr>
              <a:t> ratificó.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Siéndole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leído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declarado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dicho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declaró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tener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edad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cuarenta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dos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años.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Que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tocan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generales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Ley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firmó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conste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dicho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Reverendo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Padre </a:t>
            </a:r>
            <a:r>
              <a:rPr sz="1100" dirty="0">
                <a:latin typeface="Calibri"/>
                <a:cs typeface="Calibri"/>
              </a:rPr>
              <a:t>Jubilado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Calificador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Comisario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nombrado,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fe.</a:t>
            </a:r>
            <a:endParaRPr sz="1100">
              <a:latin typeface="Calibri"/>
              <a:cs typeface="Calibri"/>
            </a:endParaRPr>
          </a:p>
          <a:p>
            <a:pPr marL="461645" marR="2517140" algn="just">
              <a:lnSpc>
                <a:spcPct val="110000"/>
              </a:lnSpc>
            </a:pPr>
            <a:r>
              <a:rPr sz="1100" dirty="0">
                <a:latin typeface="Calibri"/>
                <a:cs typeface="Calibri"/>
              </a:rPr>
              <a:t>El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Comisario.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Fray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Gregorio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López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Hernaez.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testigo.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Pedro 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Hierro.</a:t>
            </a:r>
            <a:endParaRPr sz="1100">
              <a:latin typeface="Calibri"/>
              <a:cs typeface="Calibri"/>
            </a:endParaRPr>
          </a:p>
          <a:p>
            <a:pPr marL="461645" algn="just">
              <a:lnSpc>
                <a:spcPct val="100000"/>
              </a:lnSpc>
              <a:spcBef>
                <a:spcPts val="120"/>
              </a:spcBef>
            </a:pPr>
            <a:r>
              <a:rPr sz="1100" dirty="0">
                <a:latin typeface="Calibri"/>
                <a:cs typeface="Calibri"/>
              </a:rPr>
              <a:t>El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notario.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Phelippe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Ortega.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40"/>
              </a:spcBef>
            </a:pPr>
            <a:endParaRPr sz="11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</a:pPr>
            <a:r>
              <a:rPr sz="1100" b="1" dirty="0">
                <a:latin typeface="Calibri"/>
                <a:cs typeface="Calibri"/>
              </a:rPr>
              <a:t>9.4</a:t>
            </a:r>
            <a:r>
              <a:rPr sz="1100" b="1" spc="20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Testimonio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-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Francisco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Pedraza.</a:t>
            </a:r>
            <a:r>
              <a:rPr sz="1100" b="1" spc="-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Maestro</a:t>
            </a:r>
            <a:r>
              <a:rPr sz="1100" b="1" spc="-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carpintero,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español.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14-3-1725.</a:t>
            </a:r>
            <a:endParaRPr sz="1100">
              <a:latin typeface="Calibri"/>
              <a:cs typeface="Calibri"/>
            </a:endParaRPr>
          </a:p>
          <a:p>
            <a:pPr marL="12700" marR="6985" indent="448945" algn="just">
              <a:lnSpc>
                <a:spcPct val="109800"/>
              </a:lnSpc>
            </a:pPr>
            <a:r>
              <a:rPr sz="1100" dirty="0">
                <a:latin typeface="Calibri"/>
                <a:cs typeface="Calibri"/>
              </a:rPr>
              <a:t>En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dicho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Ingenio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dicho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día,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mes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año.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R.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P.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Jubilado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Calificador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Comisario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hizo </a:t>
            </a:r>
            <a:r>
              <a:rPr sz="1100" dirty="0">
                <a:latin typeface="Calibri"/>
                <a:cs typeface="Calibri"/>
              </a:rPr>
              <a:t>parecer,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ante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Reverencia,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2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prosecución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estas</a:t>
            </a:r>
            <a:r>
              <a:rPr sz="1100" spc="2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diligencias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Francisco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Pedraza </a:t>
            </a:r>
            <a:r>
              <a:rPr sz="1100" dirty="0">
                <a:latin typeface="Calibri"/>
                <a:cs typeface="Calibri"/>
              </a:rPr>
              <a:t>español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vecino 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 villa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Cuernabaca y con tienda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pública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arte y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oficio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carpintería. </a:t>
            </a:r>
            <a:r>
              <a:rPr sz="1100" dirty="0">
                <a:latin typeface="Calibri"/>
                <a:cs typeface="Calibri"/>
              </a:rPr>
              <a:t>De quien recibió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juramento que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hizo, por ante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mí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presente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notario, por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Dios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nuestro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señor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y</a:t>
            </a:r>
            <a:r>
              <a:rPr sz="1100" dirty="0">
                <a:latin typeface="Calibri"/>
                <a:cs typeface="Calibri"/>
              </a:rPr>
              <a:t> la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señal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 la Cruz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forma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 derecho bajo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prometió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decir y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observar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verdad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lo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supiere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fuere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preguntado,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declarar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leal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saber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entender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razón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su </a:t>
            </a:r>
            <a:r>
              <a:rPr sz="1100" dirty="0">
                <a:latin typeface="Calibri"/>
                <a:cs typeface="Calibri"/>
              </a:rPr>
              <a:t>oficio tiene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obligación.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siendo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preguntado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thenor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primera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pregunta: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Qué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diga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acerca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reconocimiento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hizo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ayer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oficinas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quemaron,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Ingenio</a:t>
            </a:r>
            <a:r>
              <a:rPr sz="1100" b="1" dirty="0">
                <a:latin typeface="Calibri"/>
                <a:cs typeface="Calibri"/>
              </a:rPr>
              <a:t>,</a:t>
            </a:r>
            <a:r>
              <a:rPr sz="1100" b="1" spc="170" dirty="0">
                <a:latin typeface="Calibri"/>
                <a:cs typeface="Calibri"/>
              </a:rPr>
              <a:t> </a:t>
            </a:r>
            <a:r>
              <a:rPr sz="1100" b="1" spc="-20" dirty="0">
                <a:latin typeface="Calibri"/>
                <a:cs typeface="Calibri"/>
              </a:rPr>
              <a:t>¿Que </a:t>
            </a:r>
            <a:r>
              <a:rPr sz="1100" b="1" dirty="0">
                <a:latin typeface="Calibri"/>
                <a:cs typeface="Calibri"/>
              </a:rPr>
              <a:t>tanto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importará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perdido</a:t>
            </a:r>
            <a:r>
              <a:rPr sz="1100" b="1" spc="-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</a:t>
            </a:r>
            <a:r>
              <a:rPr sz="1100" b="1" spc="-10" dirty="0">
                <a:latin typeface="Calibri"/>
                <a:cs typeface="Calibri"/>
              </a:rPr>
              <a:t> ellas?</a:t>
            </a:r>
            <a:endParaRPr sz="1100">
              <a:latin typeface="Calibri"/>
              <a:cs typeface="Calibri"/>
            </a:endParaRPr>
          </a:p>
          <a:p>
            <a:pPr marL="12700" marR="8890" indent="448945" algn="just">
              <a:lnSpc>
                <a:spcPts val="1450"/>
              </a:lnSpc>
              <a:spcBef>
                <a:spcPts val="60"/>
              </a:spcBef>
            </a:pPr>
            <a:r>
              <a:rPr sz="1100" b="1" dirty="0">
                <a:latin typeface="Calibri"/>
                <a:cs typeface="Calibri"/>
              </a:rPr>
              <a:t>Dijo:</a:t>
            </a:r>
            <a:r>
              <a:rPr sz="1100" b="1" spc="1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1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nunca</a:t>
            </a:r>
            <a:r>
              <a:rPr sz="1100" b="1" spc="1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las</a:t>
            </a:r>
            <a:r>
              <a:rPr sz="1100" b="1" spc="18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vio</a:t>
            </a:r>
            <a:r>
              <a:rPr sz="1100" b="1" spc="18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como</a:t>
            </a:r>
            <a:r>
              <a:rPr sz="1100" b="1" spc="1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estaban,</a:t>
            </a:r>
            <a:r>
              <a:rPr sz="1100" b="1" spc="2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porque</a:t>
            </a:r>
            <a:r>
              <a:rPr sz="1100" b="1" spc="1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no</a:t>
            </a:r>
            <a:r>
              <a:rPr sz="1100" b="1" spc="1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entró</a:t>
            </a:r>
            <a:r>
              <a:rPr sz="1100" b="1" spc="1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</a:t>
            </a:r>
            <a:r>
              <a:rPr sz="1100" b="1" spc="1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ellas</a:t>
            </a:r>
            <a:r>
              <a:rPr sz="1100" b="1" spc="18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cuando</a:t>
            </a:r>
            <a:r>
              <a:rPr sz="1100" b="1" spc="190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estaban techadas.</a:t>
            </a:r>
            <a:endParaRPr sz="1100">
              <a:latin typeface="Calibri"/>
              <a:cs typeface="Calibri"/>
            </a:endParaRPr>
          </a:p>
          <a:p>
            <a:pPr marL="12700" marR="10160" indent="448945" algn="just">
              <a:lnSpc>
                <a:spcPts val="1450"/>
              </a:lnSpc>
              <a:spcBef>
                <a:spcPts val="5"/>
              </a:spcBef>
            </a:pP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1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preguntado</a:t>
            </a:r>
            <a:r>
              <a:rPr sz="1100" b="1" spc="1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por</a:t>
            </a:r>
            <a:r>
              <a:rPr sz="1100" b="1" spc="1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10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segunda</a:t>
            </a:r>
            <a:r>
              <a:rPr sz="1100" b="1" spc="1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pregunta:¿Qué</a:t>
            </a:r>
            <a:r>
              <a:rPr sz="1100" b="1" spc="11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importará</a:t>
            </a:r>
            <a:r>
              <a:rPr sz="1100" b="1" spc="1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11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reparo</a:t>
            </a:r>
            <a:r>
              <a:rPr sz="1100" b="1" spc="11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1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dicho</a:t>
            </a:r>
            <a:r>
              <a:rPr sz="1100" b="1" spc="10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Ingenio, </a:t>
            </a:r>
            <a:r>
              <a:rPr sz="1100" b="1" dirty="0">
                <a:latin typeface="Calibri"/>
                <a:cs typeface="Calibri"/>
              </a:rPr>
              <a:t>para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restituirlo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forma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 manera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estaba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antes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-10" dirty="0">
                <a:latin typeface="Calibri"/>
                <a:cs typeface="Calibri"/>
              </a:rPr>
              <a:t> quemazón?</a:t>
            </a:r>
            <a:endParaRPr sz="1100">
              <a:latin typeface="Calibri"/>
              <a:cs typeface="Calibri"/>
            </a:endParaRPr>
          </a:p>
          <a:p>
            <a:pPr marL="461645" algn="just">
              <a:lnSpc>
                <a:spcPct val="100000"/>
              </a:lnSpc>
              <a:spcBef>
                <a:spcPts val="50"/>
              </a:spcBef>
            </a:pPr>
            <a:r>
              <a:rPr sz="1100" b="1" dirty="0">
                <a:latin typeface="Calibri"/>
                <a:cs typeface="Calibri"/>
              </a:rPr>
              <a:t>Dijo: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como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no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vio antes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no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puede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hacer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juicio.</a:t>
            </a:r>
            <a:endParaRPr sz="1100">
              <a:latin typeface="Calibri"/>
              <a:cs typeface="Calibri"/>
            </a:endParaRPr>
          </a:p>
          <a:p>
            <a:pPr marL="12700" marR="9525" indent="448945" algn="just">
              <a:lnSpc>
                <a:spcPts val="1450"/>
              </a:lnSpc>
              <a:spcBef>
                <a:spcPts val="75"/>
              </a:spcBef>
            </a:pP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459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preguntado</a:t>
            </a:r>
            <a:r>
              <a:rPr sz="1100" b="1" spc="45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por</a:t>
            </a:r>
            <a:r>
              <a:rPr sz="1100" b="1" spc="4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4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tercera</a:t>
            </a:r>
            <a:r>
              <a:rPr sz="1100" b="1" spc="4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pregunta:</a:t>
            </a:r>
            <a:r>
              <a:rPr sz="1100" b="1" spc="4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¿Cuánto</a:t>
            </a:r>
            <a:r>
              <a:rPr sz="1100" b="1" spc="4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podrá</a:t>
            </a:r>
            <a:r>
              <a:rPr sz="1100" b="1" spc="45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importar</a:t>
            </a:r>
            <a:r>
              <a:rPr sz="1100" b="1" spc="45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</a:t>
            </a:r>
            <a:r>
              <a:rPr sz="1100" b="1" spc="45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pesos</a:t>
            </a:r>
            <a:r>
              <a:rPr sz="1100" b="1" spc="445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la </a:t>
            </a:r>
            <a:r>
              <a:rPr sz="1100" b="1" dirty="0">
                <a:latin typeface="Calibri"/>
                <a:cs typeface="Calibri"/>
              </a:rPr>
              <a:t>restauración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reparo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6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perdido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</a:t>
            </a:r>
            <a:r>
              <a:rPr sz="1100" b="1" spc="6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corriente</a:t>
            </a:r>
            <a:r>
              <a:rPr sz="1100" b="1" spc="6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forma</a:t>
            </a:r>
            <a:r>
              <a:rPr sz="1100" b="1" spc="6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manera</a:t>
            </a:r>
            <a:r>
              <a:rPr sz="1100" b="1" spc="6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hoy</a:t>
            </a:r>
            <a:r>
              <a:rPr sz="1100" b="1" spc="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acostumbra,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spc="-50" dirty="0">
                <a:latin typeface="Calibri"/>
                <a:cs typeface="Calibri"/>
              </a:rPr>
              <a:t>a</a:t>
            </a:r>
            <a:r>
              <a:rPr sz="1100" b="1" dirty="0">
                <a:latin typeface="Calibri"/>
                <a:cs typeface="Calibri"/>
              </a:rPr>
              <a:t> lo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menos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con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los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trapiches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tejados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tejamanil?</a:t>
            </a:r>
            <a:endParaRPr sz="1100">
              <a:latin typeface="Calibri"/>
              <a:cs typeface="Calibri"/>
            </a:endParaRPr>
          </a:p>
          <a:p>
            <a:pPr marL="461645" algn="just">
              <a:lnSpc>
                <a:spcPct val="100000"/>
              </a:lnSpc>
              <a:spcBef>
                <a:spcPts val="55"/>
              </a:spcBef>
            </a:pPr>
            <a:r>
              <a:rPr sz="1100" b="1" dirty="0">
                <a:latin typeface="Calibri"/>
                <a:cs typeface="Calibri"/>
              </a:rPr>
              <a:t>Dijo: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con</a:t>
            </a:r>
            <a:r>
              <a:rPr sz="1100" b="1" spc="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mil</a:t>
            </a:r>
            <a:r>
              <a:rPr sz="1100" b="1" spc="5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ochocientos</a:t>
            </a:r>
            <a:r>
              <a:rPr sz="1100" b="1" spc="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pesos</a:t>
            </a:r>
            <a:r>
              <a:rPr sz="1100" b="1" spc="5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puede</a:t>
            </a:r>
            <a:r>
              <a:rPr sz="1100" b="1" spc="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hacer</a:t>
            </a:r>
            <a:r>
              <a:rPr sz="1100" b="1" spc="5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5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reparar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perfectamente,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50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que</a:t>
            </a:r>
            <a:endParaRPr sz="1100">
              <a:latin typeface="Calibri"/>
              <a:cs typeface="Calibri"/>
            </a:endParaRPr>
          </a:p>
          <a:p>
            <a:pPr marL="12700" marR="8255" algn="just">
              <a:lnSpc>
                <a:spcPct val="110000"/>
              </a:lnSpc>
            </a:pPr>
            <a:r>
              <a:rPr sz="1100" b="1" dirty="0">
                <a:latin typeface="Calibri"/>
                <a:cs typeface="Calibri"/>
              </a:rPr>
              <a:t>en</a:t>
            </a:r>
            <a:r>
              <a:rPr sz="1100" b="1" spc="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caso</a:t>
            </a:r>
            <a:r>
              <a:rPr sz="1100" b="1" spc="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necesario</a:t>
            </a:r>
            <a:r>
              <a:rPr sz="1100" b="1" spc="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obliga</a:t>
            </a:r>
            <a:r>
              <a:rPr sz="1100" b="1" spc="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</a:t>
            </a:r>
            <a:r>
              <a:rPr sz="1100" b="1" spc="8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echar</a:t>
            </a:r>
            <a:r>
              <a:rPr sz="1100" b="1" spc="8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los</a:t>
            </a:r>
            <a:r>
              <a:rPr sz="1100" b="1" spc="7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techos</a:t>
            </a:r>
            <a:r>
              <a:rPr sz="1100" b="1" spc="7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faltan</a:t>
            </a:r>
            <a:r>
              <a:rPr sz="1100" b="1" spc="7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7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para</a:t>
            </a:r>
            <a:r>
              <a:rPr sz="1100" b="1" spc="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los</a:t>
            </a:r>
            <a:r>
              <a:rPr sz="1100" b="1" spc="7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trapiches</a:t>
            </a:r>
            <a:r>
              <a:rPr sz="1100" b="1" spc="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con</a:t>
            </a:r>
            <a:r>
              <a:rPr sz="1100" b="1" spc="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todos</a:t>
            </a:r>
            <a:r>
              <a:rPr sz="1100" b="1" spc="75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los </a:t>
            </a:r>
            <a:r>
              <a:rPr sz="1100" b="1" dirty="0">
                <a:latin typeface="Calibri"/>
                <a:cs typeface="Calibri"/>
              </a:rPr>
              <a:t>instrumentos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necesarios,</a:t>
            </a:r>
            <a:r>
              <a:rPr sz="1100" b="1" spc="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valiéndose</a:t>
            </a:r>
            <a:r>
              <a:rPr sz="1100" b="1" spc="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clavazón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ha</a:t>
            </a:r>
            <a:r>
              <a:rPr sz="1100" b="1" spc="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recogido</a:t>
            </a:r>
            <a:r>
              <a:rPr sz="1100" b="1" spc="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poniendo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todas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las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2865">
              <a:lnSpc>
                <a:spcPts val="1150"/>
              </a:lnSpc>
            </a:pPr>
            <a:fld id="{81D60167-4931-47E6-BA6A-407CBD079E47}" type="slidenum">
              <a:rPr spc="-25" dirty="0"/>
              <a:t>10</a:t>
            </a:fld>
            <a:endParaRPr spc="-2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862940"/>
            <a:ext cx="5428615" cy="8677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255" algn="just">
              <a:lnSpc>
                <a:spcPct val="110000"/>
              </a:lnSpc>
              <a:spcBef>
                <a:spcPts val="100"/>
              </a:spcBef>
            </a:pPr>
            <a:r>
              <a:rPr sz="1100" b="1" dirty="0">
                <a:latin typeface="Calibri"/>
                <a:cs typeface="Calibri"/>
              </a:rPr>
              <a:t>maderas</a:t>
            </a:r>
            <a:r>
              <a:rPr sz="1100" b="1" spc="1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nuevas.</a:t>
            </a:r>
            <a:r>
              <a:rPr sz="1100" b="1" spc="11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Dándose</a:t>
            </a:r>
            <a:r>
              <a:rPr sz="1100" b="1" spc="1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por</a:t>
            </a:r>
            <a:r>
              <a:rPr sz="1100" b="1" spc="11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pagado</a:t>
            </a:r>
            <a:r>
              <a:rPr sz="1100" b="1" spc="11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</a:t>
            </a:r>
            <a:r>
              <a:rPr sz="1100" b="1" spc="10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1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manufacturas</a:t>
            </a:r>
            <a:r>
              <a:rPr sz="1100" b="1" spc="11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10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oficiales</a:t>
            </a:r>
            <a:r>
              <a:rPr sz="1100" b="1" spc="1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precisos</a:t>
            </a:r>
            <a:r>
              <a:rPr sz="1100" b="1" spc="11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11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</a:t>
            </a:r>
            <a:r>
              <a:rPr sz="1100" b="1" spc="1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105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le </a:t>
            </a:r>
            <a:r>
              <a:rPr sz="1100" b="1" dirty="0">
                <a:latin typeface="Calibri"/>
                <a:cs typeface="Calibri"/>
              </a:rPr>
              <a:t>toca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por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su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maestrazgo;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porque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por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según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su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arte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inteligencia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tiene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ya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muy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bien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visto.</a:t>
            </a:r>
            <a:endParaRPr sz="1100">
              <a:latin typeface="Calibri"/>
              <a:cs typeface="Calibri"/>
            </a:endParaRPr>
          </a:p>
          <a:p>
            <a:pPr marL="12700" marR="5080" indent="448945" algn="just">
              <a:lnSpc>
                <a:spcPct val="109500"/>
              </a:lnSpc>
              <a:spcBef>
                <a:spcPts val="5"/>
              </a:spcBef>
            </a:pP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1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preguntado</a:t>
            </a:r>
            <a:r>
              <a:rPr sz="1100" b="1" spc="1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por</a:t>
            </a:r>
            <a:r>
              <a:rPr sz="1100" b="1" spc="9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cuarta</a:t>
            </a:r>
            <a:r>
              <a:rPr sz="1100" b="1" spc="1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pregunta:</a:t>
            </a:r>
            <a:r>
              <a:rPr sz="1100" b="1" spc="9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¿Qué</a:t>
            </a:r>
            <a:r>
              <a:rPr sz="1100" b="1" spc="1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espacio</a:t>
            </a:r>
            <a:r>
              <a:rPr sz="1100" b="1" spc="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1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tiempo</a:t>
            </a:r>
            <a:r>
              <a:rPr sz="1100" b="1" spc="1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será</a:t>
            </a:r>
            <a:r>
              <a:rPr sz="1100" b="1" spc="9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necesario,</a:t>
            </a:r>
            <a:r>
              <a:rPr sz="1100" b="1" spc="110" dirty="0">
                <a:latin typeface="Calibri"/>
                <a:cs typeface="Calibri"/>
              </a:rPr>
              <a:t> </a:t>
            </a:r>
            <a:r>
              <a:rPr sz="1100" b="1" spc="-20" dirty="0">
                <a:latin typeface="Calibri"/>
                <a:cs typeface="Calibri"/>
              </a:rPr>
              <a:t>para </a:t>
            </a:r>
            <a:r>
              <a:rPr sz="1100" b="1" dirty="0">
                <a:latin typeface="Calibri"/>
                <a:cs typeface="Calibri"/>
              </a:rPr>
              <a:t>poner</a:t>
            </a:r>
            <a:r>
              <a:rPr sz="1100" b="1" spc="20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</a:t>
            </a:r>
            <a:r>
              <a:rPr sz="1100" b="1" spc="20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corriente,</a:t>
            </a:r>
            <a:r>
              <a:rPr sz="1100" b="1" spc="2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20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dicho</a:t>
            </a:r>
            <a:r>
              <a:rPr sz="1100" b="1" spc="2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Ingenio,</a:t>
            </a:r>
            <a:r>
              <a:rPr sz="1100" b="1" spc="2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</a:t>
            </a:r>
            <a:r>
              <a:rPr sz="1100" b="1" spc="1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19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forma</a:t>
            </a:r>
            <a:r>
              <a:rPr sz="1100" b="1" spc="204" dirty="0">
                <a:latin typeface="Calibri"/>
                <a:cs typeface="Calibri"/>
              </a:rPr>
              <a:t> 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2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18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le</a:t>
            </a:r>
            <a:r>
              <a:rPr sz="1100" b="1" spc="20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ha</a:t>
            </a:r>
            <a:r>
              <a:rPr sz="1100" b="1" spc="1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preguntado</a:t>
            </a:r>
            <a:r>
              <a:rPr sz="1100" b="1" spc="2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con</a:t>
            </a:r>
            <a:r>
              <a:rPr sz="1100" b="1" spc="20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los</a:t>
            </a:r>
            <a:r>
              <a:rPr sz="1100" b="1" spc="195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dos </a:t>
            </a:r>
            <a:r>
              <a:rPr sz="1100" b="1" spc="-10" dirty="0">
                <a:latin typeface="Calibri"/>
                <a:cs typeface="Calibri"/>
              </a:rPr>
              <a:t>trapiches?</a:t>
            </a:r>
            <a:endParaRPr sz="1100">
              <a:latin typeface="Calibri"/>
              <a:cs typeface="Calibri"/>
            </a:endParaRPr>
          </a:p>
          <a:p>
            <a:pPr marL="12700" marR="10795" indent="448945" algn="just">
              <a:lnSpc>
                <a:spcPct val="110000"/>
              </a:lnSpc>
            </a:pPr>
            <a:r>
              <a:rPr sz="1100" b="1" dirty="0">
                <a:latin typeface="Calibri"/>
                <a:cs typeface="Calibri"/>
              </a:rPr>
              <a:t>Dijo: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5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con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los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reales</a:t>
            </a:r>
            <a:r>
              <a:rPr sz="1100" b="1" spc="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propuestos</a:t>
            </a:r>
            <a:r>
              <a:rPr sz="1100" b="1" spc="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cuatro</a:t>
            </a:r>
            <a:r>
              <a:rPr sz="1100" b="1" spc="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meses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5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caso</a:t>
            </a:r>
            <a:r>
              <a:rPr sz="1100" b="1" spc="6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necesario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6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obliga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</a:t>
            </a:r>
            <a:r>
              <a:rPr sz="1100" b="1" spc="60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su </a:t>
            </a:r>
            <a:r>
              <a:rPr sz="1100" b="1" spc="-10" dirty="0">
                <a:latin typeface="Calibri"/>
                <a:cs typeface="Calibri"/>
              </a:rPr>
              <a:t>cumplimiento.</a:t>
            </a:r>
            <a:endParaRPr sz="1100">
              <a:latin typeface="Calibri"/>
              <a:cs typeface="Calibri"/>
            </a:endParaRPr>
          </a:p>
          <a:p>
            <a:pPr marL="12700" marR="9525" indent="448945" algn="just">
              <a:lnSpc>
                <a:spcPct val="109500"/>
              </a:lnSpc>
              <a:spcBef>
                <a:spcPts val="5"/>
              </a:spcBef>
            </a:pP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2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preguntado</a:t>
            </a:r>
            <a:r>
              <a:rPr sz="1100" b="1" spc="2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por</a:t>
            </a:r>
            <a:r>
              <a:rPr sz="1100" b="1" spc="2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2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quinta</a:t>
            </a:r>
            <a:r>
              <a:rPr sz="1100" b="1" spc="2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pregunta:¿Qué</a:t>
            </a:r>
            <a:r>
              <a:rPr sz="1100" b="1" spc="2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diga</a:t>
            </a:r>
            <a:r>
              <a:rPr sz="1100" b="1" spc="229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2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exprese</a:t>
            </a:r>
            <a:r>
              <a:rPr sz="1100" b="1" spc="2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</a:t>
            </a:r>
            <a:r>
              <a:rPr sz="1100" b="1" spc="2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229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2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le</a:t>
            </a:r>
            <a:r>
              <a:rPr sz="1100" b="1" spc="229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ofrece</a:t>
            </a:r>
            <a:r>
              <a:rPr sz="1100" b="1" spc="215" dirty="0">
                <a:latin typeface="Calibri"/>
                <a:cs typeface="Calibri"/>
              </a:rPr>
              <a:t> </a:t>
            </a:r>
            <a:r>
              <a:rPr sz="1100" b="1" spc="-50" dirty="0">
                <a:latin typeface="Calibri"/>
                <a:cs typeface="Calibri"/>
              </a:rPr>
              <a:t>y</a:t>
            </a:r>
            <a:r>
              <a:rPr sz="1100" b="1" dirty="0">
                <a:latin typeface="Calibri"/>
                <a:cs typeface="Calibri"/>
              </a:rPr>
              <a:t> discurre</a:t>
            </a:r>
            <a:r>
              <a:rPr sz="1100" b="1" spc="29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sobre</a:t>
            </a:r>
            <a:r>
              <a:rPr sz="1100" b="1" spc="29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</a:t>
            </a:r>
            <a:r>
              <a:rPr sz="1100" b="1" spc="3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contenido,</a:t>
            </a:r>
            <a:r>
              <a:rPr sz="1100" b="1" spc="3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</a:t>
            </a:r>
            <a:r>
              <a:rPr sz="1100" b="1" spc="3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30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escrito,</a:t>
            </a:r>
            <a:r>
              <a:rPr sz="1100" b="1" spc="305" dirty="0">
                <a:latin typeface="Calibri"/>
                <a:cs typeface="Calibri"/>
              </a:rPr>
              <a:t> 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3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arbitrios</a:t>
            </a:r>
            <a:r>
              <a:rPr sz="1100" b="1" spc="30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29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le</a:t>
            </a:r>
            <a:r>
              <a:rPr sz="1100" b="1" spc="3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previenen</a:t>
            </a:r>
            <a:r>
              <a:rPr sz="1100" b="1" spc="30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para</a:t>
            </a:r>
            <a:r>
              <a:rPr sz="1100" b="1" spc="3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29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mayor </a:t>
            </a:r>
            <a:r>
              <a:rPr sz="1100" b="1" dirty="0">
                <a:latin typeface="Calibri"/>
                <a:cs typeface="Calibri"/>
              </a:rPr>
              <a:t>brevedad,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menos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costos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sobre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más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conveniente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modo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este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reparo?</a:t>
            </a:r>
            <a:endParaRPr sz="1100">
              <a:latin typeface="Calibri"/>
              <a:cs typeface="Calibri"/>
            </a:endParaRPr>
          </a:p>
          <a:p>
            <a:pPr marL="12700" marR="5715" indent="448945" algn="just">
              <a:lnSpc>
                <a:spcPct val="109900"/>
              </a:lnSpc>
            </a:pPr>
            <a:r>
              <a:rPr sz="1100" b="1" dirty="0">
                <a:latin typeface="Calibri"/>
                <a:cs typeface="Calibri"/>
              </a:rPr>
              <a:t>Dijo:</a:t>
            </a:r>
            <a:r>
              <a:rPr sz="1100" b="1" spc="2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3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3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finca</a:t>
            </a:r>
            <a:r>
              <a:rPr sz="1100" b="1" spc="3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tiene</a:t>
            </a:r>
            <a:r>
              <a:rPr sz="1100" b="1" spc="28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30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menoscabo</a:t>
            </a:r>
            <a:r>
              <a:rPr sz="1100" b="1" spc="30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3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le</a:t>
            </a:r>
            <a:r>
              <a:rPr sz="1100" b="1" spc="3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hizo</a:t>
            </a:r>
            <a:r>
              <a:rPr sz="1100" b="1" spc="3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30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fuego,</a:t>
            </a:r>
            <a:r>
              <a:rPr sz="1100" b="1" spc="30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remediado</a:t>
            </a:r>
            <a:r>
              <a:rPr sz="1100" b="1" spc="3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con</a:t>
            </a:r>
            <a:r>
              <a:rPr sz="1100" b="1" spc="305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la </a:t>
            </a:r>
            <a:r>
              <a:rPr sz="1100" b="1" dirty="0">
                <a:latin typeface="Calibri"/>
                <a:cs typeface="Calibri"/>
              </a:rPr>
              <a:t>cantidad,</a:t>
            </a:r>
            <a:r>
              <a:rPr sz="1100" b="1" spc="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dice</a:t>
            </a:r>
            <a:r>
              <a:rPr sz="1100" b="1" spc="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7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declara,</a:t>
            </a:r>
            <a:r>
              <a:rPr sz="1100" b="1" spc="7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7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no</a:t>
            </a:r>
            <a:r>
              <a:rPr sz="1100" b="1" spc="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por</a:t>
            </a:r>
            <a:r>
              <a:rPr sz="1100" b="1" spc="7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esto</a:t>
            </a:r>
            <a:r>
              <a:rPr sz="1100" b="1" spc="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debe</a:t>
            </a:r>
            <a:r>
              <a:rPr sz="1100" b="1" spc="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estimar</a:t>
            </a:r>
            <a:r>
              <a:rPr sz="1100" b="1" spc="7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ponderación</a:t>
            </a:r>
            <a:r>
              <a:rPr sz="1100" b="1" spc="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del</a:t>
            </a:r>
            <a:r>
              <a:rPr sz="1100" b="1" spc="70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escrito </a:t>
            </a:r>
            <a:r>
              <a:rPr sz="1100" b="1" dirty="0">
                <a:latin typeface="Calibri"/>
                <a:cs typeface="Calibri"/>
              </a:rPr>
              <a:t>acerca</a:t>
            </a:r>
            <a:r>
              <a:rPr sz="1100" b="1" spc="2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2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2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perdición</a:t>
            </a:r>
            <a:r>
              <a:rPr sz="1100" b="1" spc="2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del</a:t>
            </a:r>
            <a:r>
              <a:rPr sz="1100" b="1" spc="2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rédito</a:t>
            </a:r>
            <a:r>
              <a:rPr sz="1100" b="1" spc="2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229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capitales.</a:t>
            </a:r>
            <a:r>
              <a:rPr sz="1100" b="1" spc="25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2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2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si</a:t>
            </a:r>
            <a:r>
              <a:rPr sz="1100" b="1" spc="2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229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temen</a:t>
            </a:r>
            <a:r>
              <a:rPr sz="1100" b="1" spc="2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2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originarán</a:t>
            </a:r>
            <a:r>
              <a:rPr sz="1100" b="1" spc="2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240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otros </a:t>
            </a:r>
            <a:r>
              <a:rPr sz="1100" b="1" dirty="0">
                <a:latin typeface="Calibri"/>
                <a:cs typeface="Calibri"/>
              </a:rPr>
              <a:t>fundamentos</a:t>
            </a:r>
            <a:r>
              <a:rPr sz="1100" b="1" spc="3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las</a:t>
            </a:r>
            <a:r>
              <a:rPr sz="1100" b="1" spc="320" dirty="0">
                <a:latin typeface="Calibri"/>
                <a:cs typeface="Calibri"/>
              </a:rPr>
              <a:t>  </a:t>
            </a:r>
            <a:r>
              <a:rPr sz="1100" b="1" dirty="0">
                <a:latin typeface="Calibri"/>
                <a:cs typeface="Calibri"/>
              </a:rPr>
              <a:t>pérdidas</a:t>
            </a:r>
            <a:r>
              <a:rPr sz="1100" b="1" spc="3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futuras,</a:t>
            </a:r>
            <a:r>
              <a:rPr sz="1100" b="1" spc="3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porque</a:t>
            </a:r>
            <a:r>
              <a:rPr sz="1100" b="1" spc="3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al</a:t>
            </a:r>
            <a:r>
              <a:rPr sz="1100" b="1" spc="3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presente</a:t>
            </a:r>
            <a:r>
              <a:rPr sz="1100" b="1" spc="3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3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halla</a:t>
            </a:r>
            <a:r>
              <a:rPr sz="1100" b="1" spc="3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moliendo,</a:t>
            </a:r>
            <a:r>
              <a:rPr sz="1100" b="1" spc="3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aunque</a:t>
            </a:r>
            <a:r>
              <a:rPr sz="1100" b="1" spc="315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en </a:t>
            </a:r>
            <a:r>
              <a:rPr sz="1100" b="1" dirty="0">
                <a:latin typeface="Calibri"/>
                <a:cs typeface="Calibri"/>
              </a:rPr>
              <a:t>trapiche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mal</a:t>
            </a:r>
            <a:r>
              <a:rPr sz="1100" b="1" spc="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aviado,</a:t>
            </a:r>
            <a:r>
              <a:rPr sz="1100" b="1" spc="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es</a:t>
            </a:r>
            <a:r>
              <a:rPr sz="1100" b="1" spc="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puede</a:t>
            </a:r>
            <a:r>
              <a:rPr sz="1100" b="1" spc="6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declarar.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</a:t>
            </a:r>
            <a:r>
              <a:rPr sz="1100" b="1" spc="6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tocante</a:t>
            </a:r>
            <a:r>
              <a:rPr sz="1100" b="1" spc="6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al</a:t>
            </a:r>
            <a:r>
              <a:rPr sz="1100" b="1" spc="9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Decreto</a:t>
            </a:r>
            <a:r>
              <a:rPr sz="1100" b="1" spc="3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venera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65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no </a:t>
            </a:r>
            <a:r>
              <a:rPr sz="1100" b="1" dirty="0">
                <a:latin typeface="Calibri"/>
                <a:cs typeface="Calibri"/>
              </a:rPr>
              <a:t>entiende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más</a:t>
            </a:r>
            <a:r>
              <a:rPr sz="1100" b="1" spc="6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6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está</a:t>
            </a:r>
            <a:r>
              <a:rPr sz="1100" b="1" spc="6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muy</a:t>
            </a:r>
            <a:r>
              <a:rPr sz="1100" b="1" spc="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acertado,</a:t>
            </a:r>
            <a:r>
              <a:rPr sz="1100" b="1" spc="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6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no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le</a:t>
            </a:r>
            <a:r>
              <a:rPr sz="1100" b="1" spc="6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ofrece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arbitrio</a:t>
            </a:r>
            <a:r>
              <a:rPr sz="1100" b="1" spc="6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alguno</a:t>
            </a:r>
            <a:r>
              <a:rPr sz="1100" b="1" spc="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ni</a:t>
            </a:r>
            <a:r>
              <a:rPr sz="1100" b="1" spc="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modo</a:t>
            </a:r>
            <a:r>
              <a:rPr sz="1100" b="1" spc="60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que </a:t>
            </a:r>
            <a:r>
              <a:rPr sz="1100" b="1" dirty="0">
                <a:latin typeface="Calibri"/>
                <a:cs typeface="Calibri"/>
              </a:rPr>
              <a:t>sea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más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apto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prontitud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los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derechos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-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poner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corrientes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los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trapiches.</a:t>
            </a:r>
            <a:endParaRPr sz="1100">
              <a:latin typeface="Calibri"/>
              <a:cs typeface="Calibri"/>
            </a:endParaRPr>
          </a:p>
          <a:p>
            <a:pPr marL="12700" marR="5080" indent="448945" algn="just">
              <a:lnSpc>
                <a:spcPts val="1450"/>
              </a:lnSpc>
              <a:spcBef>
                <a:spcPts val="60"/>
              </a:spcBef>
            </a:pPr>
            <a:r>
              <a:rPr sz="1100" dirty="0">
                <a:latin typeface="Calibri"/>
                <a:cs typeface="Calibri"/>
              </a:rPr>
              <a:t>Y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esto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responde,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preguntado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estado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prensas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diga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alcanza, </a:t>
            </a:r>
            <a:r>
              <a:rPr sz="1100" dirty="0">
                <a:latin typeface="Calibri"/>
                <a:cs typeface="Calibri"/>
              </a:rPr>
              <a:t>dijo: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prensa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está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parada</a:t>
            </a:r>
            <a:r>
              <a:rPr sz="1100" spc="3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sin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tocase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fuego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sirve,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haber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estado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sin </a:t>
            </a:r>
            <a:r>
              <a:rPr sz="1100" dirty="0">
                <a:latin typeface="Calibri"/>
                <a:cs typeface="Calibri"/>
              </a:rPr>
              <a:t>uso.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sin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usarlas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detrimentan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así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está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perdida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vejez.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otra,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quien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toco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el</a:t>
            </a:r>
            <a:endParaRPr sz="1100">
              <a:latin typeface="Calibri"/>
              <a:cs typeface="Calibri"/>
            </a:endParaRPr>
          </a:p>
          <a:p>
            <a:pPr marL="12700" marR="6350" algn="just">
              <a:lnSpc>
                <a:spcPts val="1440"/>
              </a:lnSpc>
              <a:spcBef>
                <a:spcPts val="15"/>
              </a:spcBef>
            </a:pPr>
            <a:r>
              <a:rPr sz="1100" dirty="0">
                <a:latin typeface="Calibri"/>
                <a:cs typeface="Calibri"/>
              </a:rPr>
              <a:t>fuego,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destruyó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mejores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momentos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organización,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tiene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composición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quebranto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estado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finca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deducir,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declarado,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casas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</a:t>
            </a:r>
            <a:endParaRPr sz="1100">
              <a:latin typeface="Calibri"/>
              <a:cs typeface="Calibri"/>
            </a:endParaRPr>
          </a:p>
          <a:p>
            <a:pPr marL="12700" marR="6350" algn="just">
              <a:lnSpc>
                <a:spcPts val="145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viviendas,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purgares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asoteaderos</a:t>
            </a:r>
            <a:r>
              <a:rPr sz="1100" spc="2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están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bien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acondicionados.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2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esto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27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puede </a:t>
            </a:r>
            <a:r>
              <a:rPr sz="1100" dirty="0">
                <a:latin typeface="Calibri"/>
                <a:cs typeface="Calibri"/>
              </a:rPr>
              <a:t>declarar,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según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arte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tiene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visto con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mucho cuidado para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cumplir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obligación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y</a:t>
            </a:r>
            <a:endParaRPr sz="1100">
              <a:latin typeface="Calibri"/>
              <a:cs typeface="Calibri"/>
            </a:endParaRPr>
          </a:p>
          <a:p>
            <a:pPr marL="12700" marR="6350" algn="just">
              <a:lnSpc>
                <a:spcPts val="1440"/>
              </a:lnSpc>
              <a:spcBef>
                <a:spcPts val="15"/>
              </a:spcBef>
            </a:pPr>
            <a:r>
              <a:rPr sz="1100" dirty="0">
                <a:latin typeface="Calibri"/>
                <a:cs typeface="Calibri"/>
              </a:rPr>
              <a:t>con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impuso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juramento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tiene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fecho.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verdad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leal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saber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y</a:t>
            </a:r>
            <a:r>
              <a:rPr sz="1100" dirty="0">
                <a:latin typeface="Calibri"/>
                <a:cs typeface="Calibri"/>
              </a:rPr>
              <a:t> entender,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afirmó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ratificó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siéndole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leído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declarado.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Declaró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tener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edad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</a:t>
            </a:r>
            <a:endParaRPr sz="1100">
              <a:latin typeface="Calibri"/>
              <a:cs typeface="Calibri"/>
            </a:endParaRPr>
          </a:p>
          <a:p>
            <a:pPr marL="12700" marR="10160" algn="just">
              <a:lnSpc>
                <a:spcPts val="145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cincuenta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tres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años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2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2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tocan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2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generales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Ley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ser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desinteresado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y</a:t>
            </a:r>
            <a:r>
              <a:rPr sz="1100" dirty="0">
                <a:latin typeface="Calibri"/>
                <a:cs typeface="Calibri"/>
              </a:rPr>
              <a:t> desapasionado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declaración.</a:t>
            </a:r>
            <a:endParaRPr sz="1100">
              <a:latin typeface="Calibri"/>
              <a:cs typeface="Calibri"/>
            </a:endParaRPr>
          </a:p>
          <a:p>
            <a:pPr marL="461645" algn="just">
              <a:lnSpc>
                <a:spcPct val="100000"/>
              </a:lnSpc>
              <a:spcBef>
                <a:spcPts val="60"/>
              </a:spcBef>
            </a:pPr>
            <a:r>
              <a:rPr sz="1100" dirty="0">
                <a:latin typeface="Calibri"/>
                <a:cs typeface="Calibri"/>
              </a:rPr>
              <a:t>Y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firmó con dicho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reverendo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padre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Calificador y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Comisario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nombrado,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doy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100" spc="-25" dirty="0">
                <a:latin typeface="Calibri"/>
                <a:cs typeface="Calibri"/>
              </a:rPr>
              <a:t>fe.</a:t>
            </a:r>
            <a:endParaRPr sz="1100">
              <a:latin typeface="Calibri"/>
              <a:cs typeface="Calibri"/>
            </a:endParaRPr>
          </a:p>
          <a:p>
            <a:pPr marL="461645" marR="2516505">
              <a:lnSpc>
                <a:spcPct val="110000"/>
              </a:lnSpc>
            </a:pPr>
            <a:r>
              <a:rPr sz="1100" dirty="0">
                <a:latin typeface="Calibri"/>
                <a:cs typeface="Calibri"/>
              </a:rPr>
              <a:t>El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Comisario.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Fray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Gregorio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López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Hernaez.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testigo.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Francisco</a:t>
            </a:r>
            <a:r>
              <a:rPr sz="1100" spc="-10" dirty="0">
                <a:latin typeface="Calibri"/>
                <a:cs typeface="Calibri"/>
              </a:rPr>
              <a:t> Pedraza.</a:t>
            </a:r>
            <a:endParaRPr sz="1100">
              <a:latin typeface="Calibri"/>
              <a:cs typeface="Calibri"/>
            </a:endParaRPr>
          </a:p>
          <a:p>
            <a:pPr marL="461645">
              <a:lnSpc>
                <a:spcPct val="100000"/>
              </a:lnSpc>
              <a:spcBef>
                <a:spcPts val="135"/>
              </a:spcBef>
            </a:pPr>
            <a:r>
              <a:rPr sz="1100" dirty="0">
                <a:latin typeface="Calibri"/>
                <a:cs typeface="Calibri"/>
              </a:rPr>
              <a:t>El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notario.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Phelippe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Ortega.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29"/>
              </a:spcBef>
            </a:pPr>
            <a:endParaRPr sz="11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</a:pPr>
            <a:r>
              <a:rPr sz="1100" b="1" dirty="0">
                <a:latin typeface="Calibri"/>
                <a:cs typeface="Calibri"/>
              </a:rPr>
              <a:t>9.5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Testimonio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-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Joseph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Ortiz.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Español.</a:t>
            </a:r>
            <a:r>
              <a:rPr sz="1100" b="1" spc="-3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15-</a:t>
            </a:r>
            <a:r>
              <a:rPr sz="1100" b="1" spc="-20" dirty="0">
                <a:latin typeface="Calibri"/>
                <a:cs typeface="Calibri"/>
              </a:rPr>
              <a:t>3-1725.</a:t>
            </a:r>
            <a:endParaRPr sz="1100">
              <a:latin typeface="Calibri"/>
              <a:cs typeface="Calibri"/>
            </a:endParaRPr>
          </a:p>
          <a:p>
            <a:pPr marL="12700" marR="5715" indent="448945" algn="just">
              <a:lnSpc>
                <a:spcPct val="109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En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 ingenio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Temisco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 quince días 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mes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mil setecientos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veinte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cinco </a:t>
            </a:r>
            <a:r>
              <a:rPr sz="1100" spc="-10" dirty="0">
                <a:latin typeface="Calibri"/>
                <a:cs typeface="Calibri"/>
              </a:rPr>
              <a:t>años,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Reverendo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Padre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Jubilado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Calificador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Comisario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nombrado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proseguir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diligencias, </a:t>
            </a:r>
            <a:r>
              <a:rPr sz="1100" dirty="0">
                <a:latin typeface="Calibri"/>
                <a:cs typeface="Calibri"/>
              </a:rPr>
              <a:t>hizo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parecer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ante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Reverencia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don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Joseph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Ortiz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español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vecino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jurisdicción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y</a:t>
            </a:r>
            <a:r>
              <a:rPr sz="1100" dirty="0">
                <a:latin typeface="Calibri"/>
                <a:cs typeface="Calibri"/>
              </a:rPr>
              <a:t> administrador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trapiche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Puente,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jurisdicción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pueblo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Xochitepeque.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cual </a:t>
            </a:r>
            <a:r>
              <a:rPr sz="1100" dirty="0">
                <a:latin typeface="Calibri"/>
                <a:cs typeface="Calibri"/>
              </a:rPr>
              <a:t>recibió juramento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hizo, ante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mí el presente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notario, por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Dios nuestro señor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 señal 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la </a:t>
            </a:r>
            <a:r>
              <a:rPr sz="1100" dirty="0">
                <a:latin typeface="Calibri"/>
                <a:cs typeface="Calibri"/>
              </a:rPr>
              <a:t>Cruz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forma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derecho.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Bajo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cual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prometió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decir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verdad,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preguntado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thenor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del </a:t>
            </a:r>
            <a:r>
              <a:rPr sz="1100" dirty="0">
                <a:latin typeface="Calibri"/>
                <a:cs typeface="Calibri"/>
              </a:rPr>
              <a:t>despacho</a:t>
            </a:r>
            <a:r>
              <a:rPr sz="1100" spc="4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4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4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inserto</a:t>
            </a:r>
            <a:r>
              <a:rPr sz="1100" spc="4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4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él</a:t>
            </a:r>
            <a:r>
              <a:rPr sz="1100" spc="4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dijo:</a:t>
            </a:r>
            <a:r>
              <a:rPr sz="1100" spc="4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43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4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primera</a:t>
            </a:r>
            <a:r>
              <a:rPr sz="1100" spc="43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pregunta</a:t>
            </a:r>
            <a:r>
              <a:rPr sz="1100" spc="4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4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4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</a:t>
            </a:r>
            <a:r>
              <a:rPr sz="1100" spc="4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hizo</a:t>
            </a:r>
            <a:r>
              <a:rPr sz="1100" spc="4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sobre</a:t>
            </a:r>
            <a:r>
              <a:rPr sz="1100" spc="44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el </a:t>
            </a:r>
            <a:r>
              <a:rPr sz="1100" dirty="0">
                <a:latin typeface="Calibri"/>
                <a:cs typeface="Calibri"/>
              </a:rPr>
              <a:t>reconocimiento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realizó,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día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trece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mes,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Ingenio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acerca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importe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perdido,</a:t>
            </a:r>
            <a:r>
              <a:rPr sz="1100" spc="25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según</a:t>
            </a:r>
            <a:r>
              <a:rPr sz="1100" spc="2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2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regulación</a:t>
            </a:r>
            <a:r>
              <a:rPr sz="1100" spc="2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2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</a:t>
            </a:r>
            <a:r>
              <a:rPr sz="1100" spc="25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formado</a:t>
            </a:r>
            <a:r>
              <a:rPr sz="1100" spc="2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2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2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experiencia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25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tiene</a:t>
            </a:r>
            <a:r>
              <a:rPr sz="1100" spc="24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en </a:t>
            </a:r>
            <a:r>
              <a:rPr sz="1100" dirty="0">
                <a:latin typeface="Calibri"/>
                <a:cs typeface="Calibri"/>
              </a:rPr>
              <a:t>trapiches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costeado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techos,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importará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pérdida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mil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quinientos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pesos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solo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en </a:t>
            </a:r>
            <a:r>
              <a:rPr sz="1100" dirty="0">
                <a:latin typeface="Calibri"/>
                <a:cs typeface="Calibri"/>
              </a:rPr>
              <a:t>maderas.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prensa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quemada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tejas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destruidas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formar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cuenta,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tener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inteligencia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ni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experiencia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alguna.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2865">
              <a:lnSpc>
                <a:spcPts val="1150"/>
              </a:lnSpc>
            </a:pPr>
            <a:fld id="{81D60167-4931-47E6-BA6A-407CBD079E47}" type="slidenum">
              <a:rPr spc="-25" dirty="0"/>
              <a:t>11</a:t>
            </a:fld>
            <a:endParaRPr spc="-2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30020" y="862940"/>
            <a:ext cx="5504180" cy="8492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 marR="48260" indent="448945" algn="just">
              <a:lnSpc>
                <a:spcPct val="110000"/>
              </a:lnSpc>
              <a:spcBef>
                <a:spcPts val="100"/>
              </a:spcBef>
            </a:pP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preguntado</a:t>
            </a:r>
            <a:r>
              <a:rPr sz="1100" b="1" spc="8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por</a:t>
            </a:r>
            <a:r>
              <a:rPr sz="1100" b="1" spc="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8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segunda</a:t>
            </a:r>
            <a:r>
              <a:rPr sz="1100" b="1" spc="8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pregunta:</a:t>
            </a:r>
            <a:r>
              <a:rPr sz="1100" b="1" spc="8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¿Qué</a:t>
            </a:r>
            <a:r>
              <a:rPr sz="1100" b="1" spc="8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importará</a:t>
            </a:r>
            <a:r>
              <a:rPr sz="1100" b="1" spc="8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7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reparo</a:t>
            </a:r>
            <a:r>
              <a:rPr sz="1100" b="1" spc="8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8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dicho</a:t>
            </a:r>
            <a:r>
              <a:rPr sz="1100" b="1" spc="8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Ingenio, </a:t>
            </a:r>
            <a:r>
              <a:rPr sz="1100" b="1" dirty="0">
                <a:latin typeface="Calibri"/>
                <a:cs typeface="Calibri"/>
              </a:rPr>
              <a:t>para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ser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restituido en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forma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manera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estaba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antes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del </a:t>
            </a:r>
            <a:r>
              <a:rPr sz="1100" b="1" spc="-10" dirty="0">
                <a:latin typeface="Calibri"/>
                <a:cs typeface="Calibri"/>
              </a:rPr>
              <a:t>incendio?</a:t>
            </a:r>
            <a:endParaRPr sz="1100">
              <a:latin typeface="Calibri"/>
              <a:cs typeface="Calibri"/>
            </a:endParaRPr>
          </a:p>
          <a:p>
            <a:pPr marL="499745" algn="just">
              <a:lnSpc>
                <a:spcPct val="100000"/>
              </a:lnSpc>
              <a:spcBef>
                <a:spcPts val="130"/>
              </a:spcBef>
            </a:pPr>
            <a:r>
              <a:rPr sz="1100" b="1" dirty="0">
                <a:latin typeface="Calibri"/>
                <a:cs typeface="Calibri"/>
              </a:rPr>
              <a:t>Dijo: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no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sabe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por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cuanto la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falta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experiencia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las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obras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tejas.</a:t>
            </a:r>
            <a:endParaRPr sz="1100">
              <a:latin typeface="Calibri"/>
              <a:cs typeface="Calibri"/>
            </a:endParaRPr>
          </a:p>
          <a:p>
            <a:pPr marL="50800" marR="48260" indent="448945" algn="just">
              <a:lnSpc>
                <a:spcPct val="109500"/>
              </a:lnSpc>
              <a:spcBef>
                <a:spcPts val="5"/>
              </a:spcBef>
            </a:pP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19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preguntado</a:t>
            </a:r>
            <a:r>
              <a:rPr sz="1100" b="1" spc="1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por</a:t>
            </a:r>
            <a:r>
              <a:rPr sz="1100" b="1" spc="19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1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tercera</a:t>
            </a:r>
            <a:r>
              <a:rPr sz="1100" b="1" spc="1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pregunta:</a:t>
            </a:r>
            <a:r>
              <a:rPr sz="1100" b="1" spc="18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¿Cuánto</a:t>
            </a:r>
            <a:r>
              <a:rPr sz="1100" b="1" spc="1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podría</a:t>
            </a:r>
            <a:r>
              <a:rPr sz="1100" b="1" spc="1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importar</a:t>
            </a:r>
            <a:r>
              <a:rPr sz="1100" b="1" spc="19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1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restauración</a:t>
            </a:r>
            <a:r>
              <a:rPr sz="1100" b="1" spc="180" dirty="0">
                <a:latin typeface="Calibri"/>
                <a:cs typeface="Calibri"/>
              </a:rPr>
              <a:t> </a:t>
            </a:r>
            <a:r>
              <a:rPr sz="1100" b="1" spc="-50" dirty="0">
                <a:latin typeface="Calibri"/>
                <a:cs typeface="Calibri"/>
              </a:rPr>
              <a:t>y</a:t>
            </a:r>
            <a:r>
              <a:rPr sz="1100" b="1" dirty="0">
                <a:latin typeface="Calibri"/>
                <a:cs typeface="Calibri"/>
              </a:rPr>
              <a:t> reparo</a:t>
            </a:r>
            <a:r>
              <a:rPr sz="1100" b="1" spc="1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1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</a:t>
            </a:r>
            <a:r>
              <a:rPr sz="1100" b="1" spc="1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perdido,</a:t>
            </a:r>
            <a:r>
              <a:rPr sz="1100" b="1" spc="17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</a:t>
            </a:r>
            <a:r>
              <a:rPr sz="1100" b="1" spc="1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1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corriente</a:t>
            </a:r>
            <a:r>
              <a:rPr sz="1100" b="1" spc="1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forma</a:t>
            </a:r>
            <a:r>
              <a:rPr sz="1100" b="1" spc="17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1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hoy</a:t>
            </a:r>
            <a:r>
              <a:rPr sz="1100" b="1" spc="17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1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acostumbra,</a:t>
            </a:r>
            <a:r>
              <a:rPr sz="1100" b="1" spc="17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</a:t>
            </a:r>
            <a:r>
              <a:rPr sz="1100" b="1" spc="1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</a:t>
            </a:r>
            <a:r>
              <a:rPr sz="1100" b="1" spc="1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menos</a:t>
            </a:r>
            <a:r>
              <a:rPr sz="1100" b="1" spc="17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con</a:t>
            </a:r>
            <a:r>
              <a:rPr sz="1100" b="1" spc="170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dos </a:t>
            </a:r>
            <a:r>
              <a:rPr sz="1100" b="1" spc="-10" dirty="0">
                <a:latin typeface="Calibri"/>
                <a:cs typeface="Calibri"/>
              </a:rPr>
              <a:t>trapiches?</a:t>
            </a:r>
            <a:endParaRPr sz="1100">
              <a:latin typeface="Calibri"/>
              <a:cs typeface="Calibri"/>
            </a:endParaRPr>
          </a:p>
          <a:p>
            <a:pPr marL="50800" marR="46355" indent="448945" algn="just">
              <a:lnSpc>
                <a:spcPct val="110000"/>
              </a:lnSpc>
            </a:pPr>
            <a:r>
              <a:rPr sz="1100" b="1" dirty="0">
                <a:latin typeface="Calibri"/>
                <a:cs typeface="Calibri"/>
              </a:rPr>
              <a:t>Dijo:</a:t>
            </a:r>
            <a:r>
              <a:rPr sz="1100" b="1" spc="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con</a:t>
            </a:r>
            <a:r>
              <a:rPr sz="1100" b="1" spc="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dos</a:t>
            </a:r>
            <a:r>
              <a:rPr sz="1100" b="1" spc="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mil</a:t>
            </a:r>
            <a:r>
              <a:rPr sz="1100" b="1" spc="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doscientos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pesos</a:t>
            </a:r>
            <a:r>
              <a:rPr sz="1100" b="1" spc="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poco</a:t>
            </a:r>
            <a:r>
              <a:rPr sz="1100" b="1" spc="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más</a:t>
            </a:r>
            <a:r>
              <a:rPr sz="1100" b="1" spc="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o</a:t>
            </a:r>
            <a:r>
              <a:rPr sz="1100" b="1" spc="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menos</a:t>
            </a:r>
            <a:r>
              <a:rPr sz="1100" b="1" spc="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puede</a:t>
            </a:r>
            <a:r>
              <a:rPr sz="1100" b="1" spc="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reedificar</a:t>
            </a:r>
            <a:r>
              <a:rPr sz="1100" b="1" spc="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</a:t>
            </a:r>
            <a:r>
              <a:rPr sz="1100" b="1" spc="25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que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destruyó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con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incendio.</a:t>
            </a:r>
            <a:endParaRPr sz="1100">
              <a:latin typeface="Calibri"/>
              <a:cs typeface="Calibri"/>
            </a:endParaRPr>
          </a:p>
          <a:p>
            <a:pPr marL="50800" marR="46355" indent="448945" algn="just">
              <a:lnSpc>
                <a:spcPts val="1450"/>
              </a:lnSpc>
              <a:spcBef>
                <a:spcPts val="60"/>
              </a:spcBef>
            </a:pPr>
            <a:r>
              <a:rPr sz="1100" b="1" dirty="0">
                <a:latin typeface="Calibri"/>
                <a:cs typeface="Calibri"/>
              </a:rPr>
              <a:t>Preguntado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por</a:t>
            </a:r>
            <a:r>
              <a:rPr sz="1100" b="1" spc="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cuarta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pregunta dijo: ¿Qué espacio de tiempo será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necesario,</a:t>
            </a:r>
            <a:r>
              <a:rPr sz="1100" b="1" spc="10" dirty="0">
                <a:latin typeface="Calibri"/>
                <a:cs typeface="Calibri"/>
              </a:rPr>
              <a:t> </a:t>
            </a:r>
            <a:r>
              <a:rPr sz="1100" b="1" spc="-20" dirty="0">
                <a:latin typeface="Calibri"/>
                <a:cs typeface="Calibri"/>
              </a:rPr>
              <a:t>para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2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ponga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corriente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dicho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ingenio,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forma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le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ha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preguntado?</a:t>
            </a:r>
            <a:endParaRPr sz="1100">
              <a:latin typeface="Calibri"/>
              <a:cs typeface="Calibri"/>
            </a:endParaRPr>
          </a:p>
          <a:p>
            <a:pPr marL="50800" marR="48895" indent="448945" algn="just">
              <a:lnSpc>
                <a:spcPts val="1450"/>
              </a:lnSpc>
              <a:spcBef>
                <a:spcPts val="5"/>
              </a:spcBef>
            </a:pPr>
            <a:r>
              <a:rPr sz="1100" b="1" dirty="0">
                <a:latin typeface="Calibri"/>
                <a:cs typeface="Calibri"/>
              </a:rPr>
              <a:t>Dijo:</a:t>
            </a:r>
            <a:r>
              <a:rPr sz="1100" b="1" spc="9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9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por</a:t>
            </a:r>
            <a:r>
              <a:rPr sz="1100" b="1" spc="10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9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dificultad</a:t>
            </a:r>
            <a:r>
              <a:rPr sz="1100" b="1" spc="1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9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acumular</a:t>
            </a:r>
            <a:r>
              <a:rPr sz="1100" b="1" spc="1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las</a:t>
            </a:r>
            <a:r>
              <a:rPr sz="1100" b="1" spc="10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maderas</a:t>
            </a:r>
            <a:r>
              <a:rPr sz="1100" b="1" spc="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1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9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necesitan</a:t>
            </a:r>
            <a:r>
              <a:rPr sz="1100" b="1" spc="1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para</a:t>
            </a:r>
            <a:r>
              <a:rPr sz="1100" b="1" spc="9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techos</a:t>
            </a:r>
            <a:r>
              <a:rPr sz="1100" b="1" spc="90" dirty="0">
                <a:latin typeface="Calibri"/>
                <a:cs typeface="Calibri"/>
              </a:rPr>
              <a:t> </a:t>
            </a:r>
            <a:r>
              <a:rPr sz="1100" b="1" spc="-50" dirty="0">
                <a:latin typeface="Calibri"/>
                <a:cs typeface="Calibri"/>
              </a:rPr>
              <a:t>y</a:t>
            </a:r>
            <a:r>
              <a:rPr sz="1100" b="1" dirty="0">
                <a:latin typeface="Calibri"/>
                <a:cs typeface="Calibri"/>
              </a:rPr>
              <a:t> trapiches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este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tiempo,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serán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menester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seis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meses.</a:t>
            </a:r>
            <a:endParaRPr sz="1100">
              <a:latin typeface="Calibri"/>
              <a:cs typeface="Calibri"/>
            </a:endParaRPr>
          </a:p>
          <a:p>
            <a:pPr marL="499745" algn="just">
              <a:lnSpc>
                <a:spcPct val="100000"/>
              </a:lnSpc>
              <a:spcBef>
                <a:spcPts val="55"/>
              </a:spcBef>
            </a:pP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2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preguntado</a:t>
            </a:r>
            <a:r>
              <a:rPr sz="1100" b="1" spc="26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por</a:t>
            </a:r>
            <a:r>
              <a:rPr sz="1100" b="1" spc="27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26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quinta</a:t>
            </a:r>
            <a:r>
              <a:rPr sz="1100" b="1" spc="2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pregunta:</a:t>
            </a:r>
            <a:r>
              <a:rPr sz="1100" b="1" spc="2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¿Diga</a:t>
            </a:r>
            <a:r>
              <a:rPr sz="1100" b="1" spc="2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2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exprese</a:t>
            </a:r>
            <a:r>
              <a:rPr sz="1100" b="1" spc="2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</a:t>
            </a:r>
            <a:r>
              <a:rPr sz="1100" b="1" spc="26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2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discurre</a:t>
            </a:r>
            <a:r>
              <a:rPr sz="1100" b="1" spc="2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sobre</a:t>
            </a:r>
            <a:r>
              <a:rPr sz="1100" b="1" spc="265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lo</a:t>
            </a:r>
            <a:endParaRPr sz="1100">
              <a:latin typeface="Calibri"/>
              <a:cs typeface="Calibri"/>
            </a:endParaRPr>
          </a:p>
          <a:p>
            <a:pPr marL="50800" marR="46355" algn="just">
              <a:lnSpc>
                <a:spcPct val="110000"/>
              </a:lnSpc>
            </a:pPr>
            <a:r>
              <a:rPr sz="1100" b="1" dirty="0">
                <a:latin typeface="Calibri"/>
                <a:cs typeface="Calibri"/>
              </a:rPr>
              <a:t>contenido</a:t>
            </a:r>
            <a:r>
              <a:rPr sz="1100" b="1" spc="1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</a:t>
            </a:r>
            <a:r>
              <a:rPr sz="1100" b="1" spc="1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1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escrito,</a:t>
            </a:r>
            <a:r>
              <a:rPr sz="1100" b="1" spc="1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1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1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le</a:t>
            </a:r>
            <a:r>
              <a:rPr sz="1100" b="1" spc="1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ha</a:t>
            </a:r>
            <a:r>
              <a:rPr sz="1100" b="1" spc="1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leído,</a:t>
            </a:r>
            <a:r>
              <a:rPr sz="1100" b="1" spc="1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1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1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arbitrios</a:t>
            </a:r>
            <a:r>
              <a:rPr sz="1100" b="1" spc="1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o</a:t>
            </a:r>
            <a:r>
              <a:rPr sz="1100" b="1" spc="1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medios</a:t>
            </a:r>
            <a:r>
              <a:rPr sz="1100" b="1" spc="1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1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le</a:t>
            </a:r>
            <a:r>
              <a:rPr sz="1100" b="1" spc="1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previenen</a:t>
            </a:r>
            <a:r>
              <a:rPr sz="1100" b="1" spc="130" dirty="0">
                <a:latin typeface="Calibri"/>
                <a:cs typeface="Calibri"/>
              </a:rPr>
              <a:t> </a:t>
            </a:r>
            <a:r>
              <a:rPr sz="1100" b="1" spc="-20" dirty="0">
                <a:latin typeface="Calibri"/>
                <a:cs typeface="Calibri"/>
              </a:rPr>
              <a:t>para </a:t>
            </a:r>
            <a:r>
              <a:rPr sz="1100" b="1" dirty="0">
                <a:latin typeface="Calibri"/>
                <a:cs typeface="Calibri"/>
              </a:rPr>
              <a:t>conseguir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más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bienes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menos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coste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reparo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destruido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por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fuego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acecido?</a:t>
            </a:r>
            <a:endParaRPr sz="1100">
              <a:latin typeface="Calibri"/>
              <a:cs typeface="Calibri"/>
            </a:endParaRPr>
          </a:p>
          <a:p>
            <a:pPr marL="50800" marR="43815" indent="448945" algn="just">
              <a:lnSpc>
                <a:spcPct val="109800"/>
              </a:lnSpc>
              <a:spcBef>
                <a:spcPts val="5"/>
              </a:spcBef>
            </a:pPr>
            <a:r>
              <a:rPr sz="1100" b="1" dirty="0">
                <a:latin typeface="Calibri"/>
                <a:cs typeface="Calibri"/>
              </a:rPr>
              <a:t>Dijo: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por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mira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 la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finca no está perdida; que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por</a:t>
            </a:r>
            <a:r>
              <a:rPr sz="1100" b="1" spc="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campo esta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bueno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lo </a:t>
            </a:r>
            <a:r>
              <a:rPr sz="1100" b="1" dirty="0">
                <a:latin typeface="Calibri"/>
                <a:cs typeface="Calibri"/>
              </a:rPr>
              <a:t>perdido,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por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 tiene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 declarado,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no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es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tanto como refiere el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escrito. Y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 el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decreto </a:t>
            </a:r>
            <a:r>
              <a:rPr sz="1100" b="1" dirty="0">
                <a:latin typeface="Calibri"/>
                <a:cs typeface="Calibri"/>
              </a:rPr>
              <a:t>a</a:t>
            </a:r>
            <a:r>
              <a:rPr sz="1100" b="1" spc="2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él</a:t>
            </a:r>
            <a:r>
              <a:rPr sz="1100" b="1" spc="28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proveído</a:t>
            </a:r>
            <a:r>
              <a:rPr sz="1100" b="1" spc="2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es</a:t>
            </a:r>
            <a:r>
              <a:rPr sz="1100" b="1" spc="26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muy</a:t>
            </a:r>
            <a:r>
              <a:rPr sz="1100" b="1" spc="26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justo</a:t>
            </a:r>
            <a:r>
              <a:rPr sz="1100" b="1" spc="2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27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no</a:t>
            </a:r>
            <a:r>
              <a:rPr sz="1100" b="1" spc="2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le</a:t>
            </a:r>
            <a:r>
              <a:rPr sz="1100" b="1" spc="25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parece</a:t>
            </a:r>
            <a:r>
              <a:rPr sz="1100" b="1" spc="27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25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del</a:t>
            </a:r>
            <a:r>
              <a:rPr sz="1100" b="1" spc="27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poco</a:t>
            </a:r>
            <a:r>
              <a:rPr sz="1100" b="1" spc="2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tiempo</a:t>
            </a:r>
            <a:r>
              <a:rPr sz="1100" b="1" spc="2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2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</a:t>
            </a:r>
            <a:r>
              <a:rPr sz="1100" b="1" spc="25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menester</a:t>
            </a:r>
            <a:r>
              <a:rPr sz="1100" b="1" spc="275" dirty="0">
                <a:latin typeface="Calibri"/>
                <a:cs typeface="Calibri"/>
              </a:rPr>
              <a:t> </a:t>
            </a:r>
            <a:r>
              <a:rPr sz="1100" b="1" spc="-20" dirty="0">
                <a:latin typeface="Calibri"/>
                <a:cs typeface="Calibri"/>
              </a:rPr>
              <a:t>esta </a:t>
            </a:r>
            <a:r>
              <a:rPr sz="1100" b="1" dirty="0">
                <a:latin typeface="Calibri"/>
                <a:cs typeface="Calibri"/>
              </a:rPr>
              <a:t>providencia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le</a:t>
            </a:r>
            <a:r>
              <a:rPr sz="1100" b="1" spc="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siga</a:t>
            </a:r>
            <a:r>
              <a:rPr sz="1100" b="1" spc="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grave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incomodidad</a:t>
            </a:r>
            <a:r>
              <a:rPr sz="1100" b="1" spc="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o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perjuicio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los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acreedores.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tocante</a:t>
            </a:r>
            <a:r>
              <a:rPr sz="1100" b="1" spc="30" dirty="0">
                <a:latin typeface="Calibri"/>
                <a:cs typeface="Calibri"/>
              </a:rPr>
              <a:t> </a:t>
            </a:r>
            <a:r>
              <a:rPr sz="1100" b="1" spc="-50" dirty="0">
                <a:latin typeface="Calibri"/>
                <a:cs typeface="Calibri"/>
              </a:rPr>
              <a:t>a</a:t>
            </a:r>
            <a:r>
              <a:rPr sz="1100" b="1" dirty="0">
                <a:latin typeface="Calibri"/>
                <a:cs typeface="Calibri"/>
              </a:rPr>
              <a:t> los</a:t>
            </a:r>
            <a:r>
              <a:rPr sz="1100" b="1" spc="1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arbitrios,</a:t>
            </a:r>
            <a:r>
              <a:rPr sz="1100" b="1" spc="1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para</a:t>
            </a:r>
            <a:r>
              <a:rPr sz="1100" b="1" spc="1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su</a:t>
            </a:r>
            <a:r>
              <a:rPr sz="1100" b="1" spc="1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mayor</a:t>
            </a:r>
            <a:r>
              <a:rPr sz="1100" b="1" spc="1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brevedad</a:t>
            </a:r>
            <a:r>
              <a:rPr sz="1100" b="1" spc="1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1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menos</a:t>
            </a:r>
            <a:r>
              <a:rPr sz="1100" b="1" spc="1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costo</a:t>
            </a:r>
            <a:r>
              <a:rPr sz="1100" b="1" spc="1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diera</a:t>
            </a:r>
            <a:r>
              <a:rPr sz="1100" b="1" spc="11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por</a:t>
            </a:r>
            <a:r>
              <a:rPr sz="1100" b="1" spc="11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arbitrio</a:t>
            </a:r>
            <a:r>
              <a:rPr sz="1100" b="1" spc="11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poner</a:t>
            </a:r>
            <a:r>
              <a:rPr sz="1100" b="1" spc="1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un</a:t>
            </a:r>
            <a:r>
              <a:rPr sz="1100" b="1" spc="1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techo</a:t>
            </a:r>
            <a:r>
              <a:rPr sz="1100" b="1" spc="114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de </a:t>
            </a:r>
            <a:r>
              <a:rPr sz="1100" b="1" dirty="0">
                <a:latin typeface="Calibri"/>
                <a:cs typeface="Calibri"/>
              </a:rPr>
              <a:t>sacate</a:t>
            </a:r>
            <a:r>
              <a:rPr sz="1050" b="1" baseline="31746" dirty="0">
                <a:latin typeface="Calibri"/>
                <a:cs typeface="Calibri"/>
                <a:hlinkClick r:id="rId2" action="ppaction://hlinksldjump"/>
              </a:rPr>
              <a:t>20</a:t>
            </a:r>
            <a:r>
              <a:rPr sz="1050" b="1" spc="179" baseline="31746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para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no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pare</a:t>
            </a:r>
            <a:r>
              <a:rPr sz="1100" b="1" spc="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por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este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tiempo</a:t>
            </a:r>
            <a:r>
              <a:rPr sz="1100" b="1" spc="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trapiche</a:t>
            </a:r>
            <a:r>
              <a:rPr sz="1100" b="1" spc="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está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moliendo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</a:t>
            </a:r>
            <a:r>
              <a:rPr sz="1100" b="1" spc="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descubierto.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spc="-50" dirty="0">
                <a:latin typeface="Calibri"/>
                <a:cs typeface="Calibri"/>
              </a:rPr>
              <a:t>Y</a:t>
            </a:r>
            <a:r>
              <a:rPr sz="1100" b="1" dirty="0">
                <a:latin typeface="Calibri"/>
                <a:cs typeface="Calibri"/>
              </a:rPr>
              <a:t> que</a:t>
            </a:r>
            <a:r>
              <a:rPr sz="1100" b="1" spc="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aviara el</a:t>
            </a:r>
            <a:r>
              <a:rPr sz="1100" b="1" spc="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otro,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entre</a:t>
            </a:r>
            <a:r>
              <a:rPr sz="1100" b="1" spc="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tanto</a:t>
            </a:r>
            <a:r>
              <a:rPr sz="1100" b="1" spc="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 se juntaban</a:t>
            </a:r>
            <a:r>
              <a:rPr sz="1100" b="1" spc="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las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maderas</a:t>
            </a:r>
            <a:r>
              <a:rPr sz="1100" b="1" spc="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para techarlo,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</a:t>
            </a:r>
            <a:r>
              <a:rPr sz="1100" b="1" spc="10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permanente </a:t>
            </a:r>
            <a:r>
              <a:rPr sz="1100" b="1" dirty="0">
                <a:latin typeface="Calibri"/>
                <a:cs typeface="Calibri"/>
              </a:rPr>
              <a:t>modo</a:t>
            </a:r>
            <a:r>
              <a:rPr sz="1100" b="1" spc="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como</a:t>
            </a:r>
            <a:r>
              <a:rPr sz="1100" b="1" spc="6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tiene</a:t>
            </a:r>
            <a:r>
              <a:rPr sz="1100" b="1" spc="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arriba</a:t>
            </a:r>
            <a:r>
              <a:rPr sz="1100" b="1" spc="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referido.</a:t>
            </a:r>
            <a:r>
              <a:rPr sz="1100" b="1" spc="7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es</a:t>
            </a:r>
            <a:r>
              <a:rPr sz="1100" b="1" spc="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6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arbitrio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menos</a:t>
            </a:r>
            <a:r>
              <a:rPr sz="1100" b="1" spc="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costoso</a:t>
            </a:r>
            <a:r>
              <a:rPr sz="1100" b="1" spc="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ha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inventado</a:t>
            </a:r>
            <a:r>
              <a:rPr sz="1100" b="1" spc="70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en </a:t>
            </a:r>
            <a:r>
              <a:rPr sz="1100" b="1" dirty="0">
                <a:latin typeface="Calibri"/>
                <a:cs typeface="Calibri"/>
              </a:rPr>
              <a:t>estos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tiempos</a:t>
            </a:r>
            <a:r>
              <a:rPr sz="1100" b="1" spc="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usa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</a:t>
            </a:r>
            <a:r>
              <a:rPr sz="1100" b="1" spc="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los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trapiches,</a:t>
            </a:r>
            <a:r>
              <a:rPr sz="1100" b="1" spc="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con</a:t>
            </a:r>
            <a:r>
              <a:rPr sz="1100" b="1" spc="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puntualidad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los</a:t>
            </a:r>
            <a:r>
              <a:rPr sz="1100" b="1" spc="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reales</a:t>
            </a:r>
            <a:r>
              <a:rPr sz="1100" b="1" spc="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ejecutaran </a:t>
            </a:r>
            <a:r>
              <a:rPr sz="1100" b="1" dirty="0">
                <a:latin typeface="Calibri"/>
                <a:cs typeface="Calibri"/>
              </a:rPr>
              <a:t>muchas</a:t>
            </a:r>
            <a:r>
              <a:rPr sz="1100" b="1" spc="-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consecuencias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nocivas</a:t>
            </a:r>
            <a:r>
              <a:rPr sz="1100" b="1" spc="-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finca.</a:t>
            </a:r>
            <a:r>
              <a:rPr sz="1100" b="1" spc="-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-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consiguientemente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al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fisco</a:t>
            </a:r>
            <a:r>
              <a:rPr sz="1100" b="1" spc="-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acreedores.</a:t>
            </a:r>
            <a:endParaRPr sz="1100">
              <a:latin typeface="Calibri"/>
              <a:cs typeface="Calibri"/>
            </a:endParaRPr>
          </a:p>
          <a:p>
            <a:pPr marL="50800" marR="44450" indent="448945" algn="just">
              <a:lnSpc>
                <a:spcPts val="1450"/>
              </a:lnSpc>
              <a:spcBef>
                <a:spcPts val="60"/>
              </a:spcBef>
            </a:pPr>
            <a:r>
              <a:rPr sz="1100" dirty="0">
                <a:latin typeface="Calibri"/>
                <a:cs typeface="Calibri"/>
              </a:rPr>
              <a:t>Que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verdad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cargo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juramento,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afirmó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ratificó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siéndole </a:t>
            </a:r>
            <a:r>
              <a:rPr sz="1100" dirty="0">
                <a:latin typeface="Calibri"/>
                <a:cs typeface="Calibri"/>
              </a:rPr>
              <a:t>leído.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Declaró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tener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edad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treinta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años,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tocarle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generales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Ley,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firmó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el </a:t>
            </a:r>
            <a:r>
              <a:rPr sz="1100" dirty="0">
                <a:latin typeface="Calibri"/>
                <a:cs typeface="Calibri"/>
              </a:rPr>
              <a:t>dicho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reverendo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Calificador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Comisario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nombrado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doy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fe.</a:t>
            </a:r>
            <a:endParaRPr sz="1100">
              <a:latin typeface="Calibri"/>
              <a:cs typeface="Calibri"/>
            </a:endParaRPr>
          </a:p>
          <a:p>
            <a:pPr marL="499745" marR="2553970" algn="just">
              <a:lnSpc>
                <a:spcPts val="1440"/>
              </a:lnSpc>
              <a:spcBef>
                <a:spcPts val="10"/>
              </a:spcBef>
            </a:pPr>
            <a:r>
              <a:rPr sz="1100" dirty="0">
                <a:latin typeface="Calibri"/>
                <a:cs typeface="Calibri"/>
              </a:rPr>
              <a:t>El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Comisario.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Fray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Gregorio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López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Hernáez. </a:t>
            </a:r>
            <a:r>
              <a:rPr sz="1100" dirty="0">
                <a:latin typeface="Calibri"/>
                <a:cs typeface="Calibri"/>
              </a:rPr>
              <a:t>Testigo.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Joseph</a:t>
            </a:r>
            <a:r>
              <a:rPr sz="1100" spc="-10" dirty="0">
                <a:latin typeface="Calibri"/>
                <a:cs typeface="Calibri"/>
              </a:rPr>
              <a:t> Ortiz.</a:t>
            </a:r>
            <a:endParaRPr sz="1100">
              <a:latin typeface="Calibri"/>
              <a:cs typeface="Calibri"/>
            </a:endParaRPr>
          </a:p>
          <a:p>
            <a:pPr marL="499745" algn="just">
              <a:lnSpc>
                <a:spcPct val="100000"/>
              </a:lnSpc>
              <a:spcBef>
                <a:spcPts val="65"/>
              </a:spcBef>
            </a:pPr>
            <a:r>
              <a:rPr sz="1100" dirty="0">
                <a:latin typeface="Calibri"/>
                <a:cs typeface="Calibri"/>
              </a:rPr>
              <a:t>El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notario.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Phelippe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Ortega.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40"/>
              </a:spcBef>
            </a:pPr>
            <a:endParaRPr sz="1100">
              <a:latin typeface="Calibri"/>
              <a:cs typeface="Calibri"/>
            </a:endParaRPr>
          </a:p>
          <a:p>
            <a:pPr marL="50800" algn="just">
              <a:lnSpc>
                <a:spcPct val="100000"/>
              </a:lnSpc>
            </a:pPr>
            <a:r>
              <a:rPr sz="1100" b="1" dirty="0">
                <a:latin typeface="Calibri"/>
                <a:cs typeface="Calibri"/>
              </a:rPr>
              <a:t>9.6</a:t>
            </a:r>
            <a:r>
              <a:rPr sz="1100" b="1" spc="300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conclusiones.</a:t>
            </a:r>
            <a:r>
              <a:rPr sz="1100" b="1" spc="1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15-</a:t>
            </a:r>
            <a:r>
              <a:rPr sz="1100" b="1" spc="-20" dirty="0">
                <a:latin typeface="Calibri"/>
                <a:cs typeface="Calibri"/>
              </a:rPr>
              <a:t>3-1725.</a:t>
            </a:r>
            <a:endParaRPr sz="1100">
              <a:latin typeface="Calibri"/>
              <a:cs typeface="Calibri"/>
            </a:endParaRPr>
          </a:p>
          <a:p>
            <a:pPr marL="50800" marR="42545" indent="448945" algn="just">
              <a:lnSpc>
                <a:spcPts val="1450"/>
              </a:lnSpc>
              <a:spcBef>
                <a:spcPts val="65"/>
              </a:spcBef>
            </a:pPr>
            <a:r>
              <a:rPr sz="1100" dirty="0">
                <a:latin typeface="Calibri"/>
                <a:cs typeface="Calibri"/>
              </a:rPr>
              <a:t>Señor: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tengo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hechas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diligencias,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sobre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destruido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Ingenio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Temisco, con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el </a:t>
            </a:r>
            <a:r>
              <a:rPr sz="1100" dirty="0">
                <a:latin typeface="Calibri"/>
                <a:cs typeface="Calibri"/>
              </a:rPr>
              <a:t>incendio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sucedido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día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cuatro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marzo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corriente.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remito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esta,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sobre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su </a:t>
            </a:r>
            <a:r>
              <a:rPr sz="1100" dirty="0">
                <a:latin typeface="Calibri"/>
                <a:cs typeface="Calibri"/>
              </a:rPr>
              <a:t>asunto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atención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mandado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Vuestra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Señoría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informe,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Digo:</a:t>
            </a:r>
            <a:endParaRPr sz="1100">
              <a:latin typeface="Calibri"/>
              <a:cs typeface="Calibri"/>
            </a:endParaRPr>
          </a:p>
          <a:p>
            <a:pPr marL="50800" marR="43815" indent="448945" algn="just">
              <a:lnSpc>
                <a:spcPts val="1440"/>
              </a:lnSpc>
              <a:spcBef>
                <a:spcPts val="15"/>
              </a:spcBef>
            </a:pPr>
            <a:r>
              <a:rPr sz="1100" dirty="0">
                <a:latin typeface="Calibri"/>
                <a:cs typeface="Calibri"/>
              </a:rPr>
              <a:t>Que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casa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vivienda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admirable,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piezas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suficientes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muy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capaces,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como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todas </a:t>
            </a:r>
            <a:r>
              <a:rPr sz="1100" dirty="0">
                <a:latin typeface="Calibri"/>
                <a:cs typeface="Calibri"/>
              </a:rPr>
              <a:t>buenas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bien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acondicionadas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sin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tocase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fuego;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como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ni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capilla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muy</a:t>
            </a:r>
            <a:endParaRPr sz="1100">
              <a:latin typeface="Calibri"/>
              <a:cs typeface="Calibri"/>
            </a:endParaRPr>
          </a:p>
          <a:p>
            <a:pPr marL="50800" algn="just">
              <a:lnSpc>
                <a:spcPct val="100000"/>
              </a:lnSpc>
              <a:spcBef>
                <a:spcPts val="65"/>
              </a:spcBef>
            </a:pPr>
            <a:r>
              <a:rPr sz="1100" dirty="0">
                <a:latin typeface="Calibri"/>
                <a:cs typeface="Calibri"/>
              </a:rPr>
              <a:t>buena,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bien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capaz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muy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buena</a:t>
            </a:r>
            <a:r>
              <a:rPr sz="1100" spc="-10" dirty="0">
                <a:latin typeface="Calibri"/>
                <a:cs typeface="Calibri"/>
              </a:rPr>
              <a:t> disposición.</a:t>
            </a:r>
            <a:endParaRPr sz="1100">
              <a:latin typeface="Calibri"/>
              <a:cs typeface="Calibri"/>
            </a:endParaRPr>
          </a:p>
          <a:p>
            <a:pPr marL="50800" marR="43815" indent="448945" algn="just">
              <a:lnSpc>
                <a:spcPct val="109700"/>
              </a:lnSpc>
            </a:pPr>
            <a:r>
              <a:rPr sz="1100" dirty="0">
                <a:latin typeface="Calibri"/>
                <a:cs typeface="Calibri"/>
              </a:rPr>
              <a:t>Los</a:t>
            </a:r>
            <a:r>
              <a:rPr sz="1100" spc="3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purgares</a:t>
            </a:r>
            <a:r>
              <a:rPr sz="1100" spc="3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3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son</a:t>
            </a:r>
            <a:r>
              <a:rPr sz="1100" spc="3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dos</a:t>
            </a:r>
            <a:r>
              <a:rPr sz="1100" spc="3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trojes</a:t>
            </a:r>
            <a:r>
              <a:rPr sz="1100" spc="3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guardar</a:t>
            </a:r>
            <a:r>
              <a:rPr sz="1100" spc="3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maíz</a:t>
            </a:r>
            <a:r>
              <a:rPr sz="1100" spc="3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3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otras</a:t>
            </a:r>
            <a:r>
              <a:rPr sz="1100" spc="3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semillas</a:t>
            </a:r>
            <a:r>
              <a:rPr sz="1100" spc="3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como</a:t>
            </a:r>
            <a:r>
              <a:rPr sz="1100" spc="3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así</a:t>
            </a:r>
            <a:r>
              <a:rPr sz="1100" spc="35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el </a:t>
            </a:r>
            <a:r>
              <a:rPr sz="1100" dirty="0">
                <a:latin typeface="Calibri"/>
                <a:cs typeface="Calibri"/>
              </a:rPr>
              <a:t>asoleadero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azúcar,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son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admirables muy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capaces, y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buena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disposición,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cual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hay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todos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trapiches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jurisdicción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ni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fuera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ella,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según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oí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decir.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purgares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están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mucha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azúcar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nada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lastimó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fuego.</a:t>
            </a:r>
            <a:endParaRPr sz="1100">
              <a:latin typeface="Calibri"/>
              <a:cs typeface="Calibri"/>
            </a:endParaRPr>
          </a:p>
          <a:p>
            <a:pPr marL="50800" marR="45720" indent="448945" algn="just">
              <a:lnSpc>
                <a:spcPct val="1096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El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campo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según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ofrece,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luego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vista,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aunque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ex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profeso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registre,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me </a:t>
            </a:r>
            <a:r>
              <a:rPr sz="1100" dirty="0">
                <a:latin typeface="Calibri"/>
                <a:cs typeface="Calibri"/>
              </a:rPr>
              <a:t>pareció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estar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poblado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mucha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caña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mala.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Bien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decir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algo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atrasada,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por </a:t>
            </a:r>
            <a:r>
              <a:rPr sz="1100" dirty="0">
                <a:latin typeface="Calibri"/>
                <a:cs typeface="Calibri"/>
              </a:rPr>
              <a:t>omisión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poca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inteligencia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sirvientes,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son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otros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principios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donde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puede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80820" y="9566147"/>
            <a:ext cx="1829435" cy="9525"/>
          </a:xfrm>
          <a:custGeom>
            <a:avLst/>
            <a:gdLst/>
            <a:ahLst/>
            <a:cxnLst/>
            <a:rect l="l" t="t" r="r" b="b"/>
            <a:pathLst>
              <a:path w="1829435" h="9525">
                <a:moveTo>
                  <a:pt x="1829054" y="0"/>
                </a:moveTo>
                <a:lnTo>
                  <a:pt x="0" y="0"/>
                </a:lnTo>
                <a:lnTo>
                  <a:pt x="0" y="9144"/>
                </a:lnTo>
                <a:lnTo>
                  <a:pt x="1829054" y="9144"/>
                </a:lnTo>
                <a:lnTo>
                  <a:pt x="182905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42720" y="9644888"/>
            <a:ext cx="211772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975" baseline="29914" dirty="0">
                <a:latin typeface="Calibri"/>
                <a:cs typeface="Calibri"/>
              </a:rPr>
              <a:t>20</a:t>
            </a:r>
            <a:r>
              <a:rPr sz="975" spc="97" baseline="29914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También</a:t>
            </a:r>
            <a:r>
              <a:rPr sz="800" spc="15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Zacate,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formado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por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forraje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y</a:t>
            </a:r>
            <a:r>
              <a:rPr sz="800" spc="-10" dirty="0">
                <a:latin typeface="Calibri"/>
                <a:cs typeface="Calibri"/>
              </a:rPr>
              <a:t> hierba.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2865">
              <a:lnSpc>
                <a:spcPts val="1150"/>
              </a:lnSpc>
            </a:pPr>
            <a:fld id="{81D60167-4931-47E6-BA6A-407CBD079E47}" type="slidenum">
              <a:rPr spc="-25" dirty="0"/>
              <a:t>12</a:t>
            </a:fld>
            <a:endParaRPr spc="-2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42720" y="862940"/>
            <a:ext cx="5480050" cy="81254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6830" algn="just">
              <a:lnSpc>
                <a:spcPct val="110000"/>
              </a:lnSpc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temer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atraso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Ingenio,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precisamente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destruido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voracidad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fuego, </a:t>
            </a:r>
            <a:r>
              <a:rPr sz="1100" dirty="0">
                <a:latin typeface="Calibri"/>
                <a:cs typeface="Calibri"/>
              </a:rPr>
              <a:t>como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insinúa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Pedro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Hierro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declaración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quinta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pregunta.</a:t>
            </a:r>
            <a:endParaRPr sz="1100">
              <a:latin typeface="Calibri"/>
              <a:cs typeface="Calibri"/>
            </a:endParaRPr>
          </a:p>
          <a:p>
            <a:pPr marL="38100" marR="31750" indent="448945" algn="just">
              <a:lnSpc>
                <a:spcPct val="109800"/>
              </a:lnSpc>
            </a:pPr>
            <a:r>
              <a:rPr sz="1100" dirty="0">
                <a:latin typeface="Calibri"/>
                <a:cs typeface="Calibri"/>
              </a:rPr>
              <a:t>Lo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destruido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voracidad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incendio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fue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todo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techo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casa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calderas, </a:t>
            </a:r>
            <a:r>
              <a:rPr sz="1100" dirty="0">
                <a:latin typeface="Calibri"/>
                <a:cs typeface="Calibri"/>
              </a:rPr>
              <a:t>excepto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pedazo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cubren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dieciocho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tijeras,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quedaron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muy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maltratadas.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Razón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lo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será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necesario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echarlo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todo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nuevo.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mitad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techo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molino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prensas.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Una </a:t>
            </a:r>
            <a:r>
              <a:rPr sz="1100" dirty="0">
                <a:latin typeface="Calibri"/>
                <a:cs typeface="Calibri"/>
              </a:rPr>
              <a:t>prensa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sus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partes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principales.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otra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mitad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techo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acudir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reparo,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maltrataron </a:t>
            </a:r>
            <a:r>
              <a:rPr sz="1100" dirty="0">
                <a:latin typeface="Calibri"/>
                <a:cs typeface="Calibri"/>
              </a:rPr>
              <a:t>algo. El techo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trapiches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abraso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todo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todo un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trapiche. El otro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está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moliendo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aunque </a:t>
            </a:r>
            <a:r>
              <a:rPr sz="1100" dirty="0">
                <a:latin typeface="Calibri"/>
                <a:cs typeface="Calibri"/>
              </a:rPr>
              <a:t>algo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maltratado,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armado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cureñas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maltrato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fuego.</a:t>
            </a:r>
            <a:endParaRPr sz="1100">
              <a:latin typeface="Calibri"/>
              <a:cs typeface="Calibri"/>
            </a:endParaRPr>
          </a:p>
          <a:p>
            <a:pPr marL="38100" marR="34925" indent="448945" algn="just">
              <a:lnSpc>
                <a:spcPts val="1450"/>
              </a:lnSpc>
              <a:spcBef>
                <a:spcPts val="60"/>
              </a:spcBef>
            </a:pPr>
            <a:r>
              <a:rPr sz="1100" dirty="0">
                <a:latin typeface="Calibri"/>
                <a:cs typeface="Calibri"/>
              </a:rPr>
              <a:t>Ha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proseguido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moliendo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trapiche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sin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cesar,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bien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trabajo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mucha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fatiga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rigen,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así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racionales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como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irracionales,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también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fatigan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sol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estar </a:t>
            </a:r>
            <a:r>
              <a:rPr sz="1100" dirty="0">
                <a:latin typeface="Calibri"/>
                <a:cs typeface="Calibri"/>
              </a:rPr>
              <a:t>descubierto,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haber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resistencia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actividad.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Bien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poca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diligencia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muchos</a:t>
            </a:r>
            <a:endParaRPr sz="1100">
              <a:latin typeface="Calibri"/>
              <a:cs typeface="Calibri"/>
            </a:endParaRPr>
          </a:p>
          <a:p>
            <a:pPr marL="38100" marR="32384" algn="just">
              <a:lnSpc>
                <a:spcPts val="1440"/>
              </a:lnSpc>
              <a:spcBef>
                <a:spcPts val="15"/>
              </a:spcBef>
            </a:pPr>
            <a:r>
              <a:rPr sz="1100" dirty="0">
                <a:latin typeface="Calibri"/>
                <a:cs typeface="Calibri"/>
              </a:rPr>
              <a:t>reales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remediar este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inconveniente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haciendo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enramada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zacate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ínterin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se </a:t>
            </a:r>
            <a:r>
              <a:rPr sz="1100" dirty="0">
                <a:latin typeface="Calibri"/>
                <a:cs typeface="Calibri"/>
              </a:rPr>
              <a:t>propone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tejamanil.</a:t>
            </a:r>
            <a:endParaRPr sz="1100">
              <a:latin typeface="Calibri"/>
              <a:cs typeface="Calibri"/>
            </a:endParaRPr>
          </a:p>
          <a:p>
            <a:pPr marL="38100" marR="30480" indent="448945" algn="just">
              <a:lnSpc>
                <a:spcPts val="145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El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volver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techar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casa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calderas,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trapiches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ponerlos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 molientes.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Y</a:t>
            </a:r>
            <a:r>
              <a:rPr sz="1100" dirty="0">
                <a:latin typeface="Calibri"/>
                <a:cs typeface="Calibri"/>
              </a:rPr>
              <a:t> el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medio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techo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molino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modo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quede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permanente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bien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acondicionado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latas</a:t>
            </a:r>
            <a:r>
              <a:rPr sz="1050" spc="-15" baseline="31746" dirty="0">
                <a:latin typeface="Calibri"/>
                <a:cs typeface="Calibri"/>
                <a:hlinkClick r:id="rId2" action="ppaction://hlinksldjump"/>
              </a:rPr>
              <a:t>21</a:t>
            </a:r>
            <a:r>
              <a:rPr sz="1100" spc="-10" dirty="0">
                <a:latin typeface="Calibri"/>
                <a:cs typeface="Calibri"/>
                <a:hlinkClick r:id="rId2" action="ppaction://hlinksldjump"/>
              </a:rPr>
              <a:t>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morillos</a:t>
            </a:r>
            <a:r>
              <a:rPr sz="1050" baseline="31746" dirty="0">
                <a:latin typeface="Calibri"/>
                <a:cs typeface="Calibri"/>
                <a:hlinkClick r:id="rId2" action="ppaction://hlinksldjump"/>
              </a:rPr>
              <a:t>22</a:t>
            </a:r>
            <a:r>
              <a:rPr sz="1100" dirty="0">
                <a:latin typeface="Calibri"/>
                <a:cs typeface="Calibri"/>
                <a:hlinkClick r:id="rId2" action="ppaction://hlinksldjump"/>
              </a:rPr>
              <a:t>,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planchas</a:t>
            </a:r>
            <a:r>
              <a:rPr sz="1050" baseline="31746" dirty="0">
                <a:latin typeface="Calibri"/>
                <a:cs typeface="Calibri"/>
                <a:hlinkClick r:id="rId2" action="ppaction://hlinksldjump"/>
              </a:rPr>
              <a:t>23</a:t>
            </a:r>
            <a:r>
              <a:rPr sz="1050" spc="209" baseline="31746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tejamaniles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forma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modo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ahora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usa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que,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más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fácil,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es</a:t>
            </a:r>
            <a:endParaRPr sz="1100">
              <a:latin typeface="Calibri"/>
              <a:cs typeface="Calibri"/>
            </a:endParaRPr>
          </a:p>
          <a:p>
            <a:pPr marL="38100" marR="34290" algn="just">
              <a:lnSpc>
                <a:spcPts val="1440"/>
              </a:lnSpc>
              <a:spcBef>
                <a:spcPts val="15"/>
              </a:spcBef>
            </a:pPr>
            <a:r>
              <a:rPr sz="1100" dirty="0">
                <a:latin typeface="Calibri"/>
                <a:cs typeface="Calibri"/>
              </a:rPr>
              <a:t>menos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costoso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opinión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muchos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más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propicio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conseguir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fin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salga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caldo </a:t>
            </a:r>
            <a:r>
              <a:rPr sz="1100" dirty="0">
                <a:latin typeface="Calibri"/>
                <a:cs typeface="Calibri"/>
              </a:rPr>
              <a:t>más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purificado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limpio,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declarantes,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como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consta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sus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declaraciones,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dicen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modo</a:t>
            </a:r>
            <a:endParaRPr sz="1100">
              <a:latin typeface="Calibri"/>
              <a:cs typeface="Calibri"/>
            </a:endParaRPr>
          </a:p>
          <a:p>
            <a:pPr marL="38100" algn="just">
              <a:lnSpc>
                <a:spcPct val="100000"/>
              </a:lnSpc>
              <a:spcBef>
                <a:spcPts val="65"/>
              </a:spcBef>
            </a:pPr>
            <a:r>
              <a:rPr sz="1100" dirty="0">
                <a:latin typeface="Calibri"/>
                <a:cs typeface="Calibri"/>
              </a:rPr>
              <a:t>más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fácil 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menos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costo.</a:t>
            </a:r>
            <a:endParaRPr sz="1100">
              <a:latin typeface="Calibri"/>
              <a:cs typeface="Calibri"/>
            </a:endParaRPr>
          </a:p>
          <a:p>
            <a:pPr marL="38100" marR="31115" indent="448945" algn="just">
              <a:lnSpc>
                <a:spcPct val="109800"/>
              </a:lnSpc>
            </a:pPr>
            <a:r>
              <a:rPr sz="1100" dirty="0">
                <a:latin typeface="Calibri"/>
                <a:cs typeface="Calibri"/>
              </a:rPr>
              <a:t>Puede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saltar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ojos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luego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dificultad,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estando,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declaración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los </a:t>
            </a:r>
            <a:r>
              <a:rPr sz="1100" dirty="0">
                <a:latin typeface="Calibri"/>
                <a:cs typeface="Calibri"/>
              </a:rPr>
              <a:t>declarantes,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así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daño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causado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como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tiempo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requiere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reparo,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como </a:t>
            </a:r>
            <a:r>
              <a:rPr sz="1100" dirty="0">
                <a:latin typeface="Calibri"/>
                <a:cs typeface="Calibri"/>
              </a:rPr>
              <a:t>tocante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sumas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son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necesarias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efecto.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petición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presentó,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este </a:t>
            </a:r>
            <a:r>
              <a:rPr sz="1100" dirty="0">
                <a:latin typeface="Calibri"/>
                <a:cs typeface="Calibri"/>
              </a:rPr>
              <a:t>Santo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Tribunal,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parte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don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Miguel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Zía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incluye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autos,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parece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mucho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el </a:t>
            </a:r>
            <a:r>
              <a:rPr sz="1100" dirty="0">
                <a:latin typeface="Calibri"/>
                <a:cs typeface="Calibri"/>
              </a:rPr>
              <a:t>exceso,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así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tiempo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reparo</a:t>
            </a:r>
            <a:r>
              <a:rPr sz="1100" spc="2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como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cantidades,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2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dice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necesita,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para </a:t>
            </a:r>
            <a:r>
              <a:rPr sz="1100" dirty="0">
                <a:latin typeface="Calibri"/>
                <a:cs typeface="Calibri"/>
              </a:rPr>
              <a:t>conseguir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efecto.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así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parece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petición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ella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pide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excesiva.</a:t>
            </a:r>
            <a:endParaRPr sz="1100">
              <a:latin typeface="Calibri"/>
              <a:cs typeface="Calibri"/>
            </a:endParaRPr>
          </a:p>
          <a:p>
            <a:pPr marL="38100" marR="32384" indent="448945" algn="just">
              <a:lnSpc>
                <a:spcPts val="1450"/>
              </a:lnSpc>
              <a:spcBef>
                <a:spcPts val="60"/>
              </a:spcBef>
            </a:pPr>
            <a:r>
              <a:rPr sz="1100" dirty="0">
                <a:latin typeface="Calibri"/>
                <a:cs typeface="Calibri"/>
              </a:rPr>
              <a:t>Don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Miguel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Zía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habla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escrito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todo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daño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causado,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incluido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prensa,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y</a:t>
            </a:r>
            <a:r>
              <a:rPr sz="1100" dirty="0">
                <a:latin typeface="Calibri"/>
                <a:cs typeface="Calibri"/>
              </a:rPr>
              <a:t> está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dicen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ser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muy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costosa,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tiempos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sino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imposible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muy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difícil,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serlo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hallar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las </a:t>
            </a:r>
            <a:r>
              <a:rPr sz="1100" dirty="0">
                <a:latin typeface="Calibri"/>
                <a:cs typeface="Calibri"/>
              </a:rPr>
              <a:t>maderas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conducirlas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basto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partes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componen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y,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tronco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principal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gran</a:t>
            </a:r>
            <a:endParaRPr sz="1100">
              <a:latin typeface="Calibri"/>
              <a:cs typeface="Calibri"/>
            </a:endParaRPr>
          </a:p>
          <a:p>
            <a:pPr marL="38100" marR="33020" algn="just">
              <a:lnSpc>
                <a:spcPts val="1440"/>
              </a:lnSpc>
              <a:spcBef>
                <a:spcPts val="15"/>
              </a:spcBef>
            </a:pPr>
            <a:r>
              <a:rPr sz="1100" dirty="0">
                <a:latin typeface="Calibri"/>
                <a:cs typeface="Calibri"/>
              </a:rPr>
              <a:t>magnitud.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Oí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decir,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uno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asistieron,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hay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prensa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cuesta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ocho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mil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pesos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y</a:t>
            </a:r>
            <a:r>
              <a:rPr sz="1100" dirty="0">
                <a:latin typeface="Calibri"/>
                <a:cs typeface="Calibri"/>
              </a:rPr>
              <a:t> prensa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cuesta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diez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mil.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Razón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porque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valen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ya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estos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tiempos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esas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machonas</a:t>
            </a:r>
            <a:endParaRPr sz="1100">
              <a:latin typeface="Calibri"/>
              <a:cs typeface="Calibri"/>
            </a:endParaRPr>
          </a:p>
          <a:p>
            <a:pPr marL="38100" marR="30480" algn="just">
              <a:lnSpc>
                <a:spcPts val="145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de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prensas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moler.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han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hallado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invención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trapiches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consigue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el </a:t>
            </a:r>
            <a:r>
              <a:rPr sz="1100" dirty="0">
                <a:latin typeface="Calibri"/>
                <a:cs typeface="Calibri"/>
              </a:rPr>
              <a:t>fin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menos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costo,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como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trece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mil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pesos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cuesta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trapiche,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poco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más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o</a:t>
            </a:r>
            <a:endParaRPr sz="1100">
              <a:latin typeface="Calibri"/>
              <a:cs typeface="Calibri"/>
            </a:endParaRPr>
          </a:p>
          <a:p>
            <a:pPr marL="38100" marR="30480" algn="just">
              <a:lnSpc>
                <a:spcPts val="1440"/>
              </a:lnSpc>
              <a:spcBef>
                <a:spcPts val="10"/>
              </a:spcBef>
            </a:pPr>
            <a:r>
              <a:rPr sz="1100" dirty="0">
                <a:latin typeface="Calibri"/>
                <a:cs typeface="Calibri"/>
              </a:rPr>
              <a:t>menos, 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ocho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diez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mil pesos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dicen cuesta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prensa. Y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 declarantes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hablado,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en </a:t>
            </a:r>
            <a:r>
              <a:rPr sz="1100" dirty="0">
                <a:latin typeface="Calibri"/>
                <a:cs typeface="Calibri"/>
              </a:rPr>
              <a:t>sus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deposiciones,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solo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techos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como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trapiches,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sin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referirse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prensa.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así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me</a:t>
            </a:r>
            <a:endParaRPr sz="1100">
              <a:latin typeface="Calibri"/>
              <a:cs typeface="Calibri"/>
            </a:endParaRPr>
          </a:p>
          <a:p>
            <a:pPr marL="38100" algn="just">
              <a:lnSpc>
                <a:spcPct val="100000"/>
              </a:lnSpc>
              <a:spcBef>
                <a:spcPts val="70"/>
              </a:spcBef>
            </a:pPr>
            <a:r>
              <a:rPr sz="1100" dirty="0">
                <a:latin typeface="Calibri"/>
                <a:cs typeface="Calibri"/>
              </a:rPr>
              <a:t>parece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violencia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combinar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pareceres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escrito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ponentes.</a:t>
            </a:r>
            <a:endParaRPr sz="1100">
              <a:latin typeface="Calibri"/>
              <a:cs typeface="Calibri"/>
            </a:endParaRPr>
          </a:p>
          <a:p>
            <a:pPr marL="38100" marR="36195" indent="448945" algn="just">
              <a:lnSpc>
                <a:spcPct val="109800"/>
              </a:lnSpc>
            </a:pPr>
            <a:r>
              <a:rPr sz="1100" dirty="0">
                <a:latin typeface="Calibri"/>
                <a:cs typeface="Calibri"/>
              </a:rPr>
              <a:t>Y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ofrece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nueva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invención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trapiches,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más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fáciles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hallar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conducir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mucho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menos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costo,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han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despreciado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prensas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tienen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arrimadas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como </a:t>
            </a:r>
            <a:r>
              <a:rPr sz="1100" dirty="0">
                <a:latin typeface="Calibri"/>
                <a:cs typeface="Calibri"/>
              </a:rPr>
              <a:t>inútiles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efecto.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Aunque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estén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buenas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bien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acondicionadas,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porque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uso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se </a:t>
            </a:r>
            <a:r>
              <a:rPr sz="1100" dirty="0">
                <a:latin typeface="Calibri"/>
                <a:cs typeface="Calibri"/>
              </a:rPr>
              <a:t>vuelven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inútiles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deterioran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como dice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Francisco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Pedraza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carpintero,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respuesta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quinta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declaración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dijo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aunque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hubiera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habido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incendio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servían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estado.</a:t>
            </a:r>
            <a:endParaRPr sz="1100">
              <a:latin typeface="Calibri"/>
              <a:cs typeface="Calibri"/>
            </a:endParaRPr>
          </a:p>
          <a:p>
            <a:pPr marL="38100" marR="31750" indent="448945" algn="just">
              <a:lnSpc>
                <a:spcPct val="1097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De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donde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infiere,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actuado,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informado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visto,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ni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Ingenio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está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en </a:t>
            </a:r>
            <a:r>
              <a:rPr sz="1100" dirty="0">
                <a:latin typeface="Calibri"/>
                <a:cs typeface="Calibri"/>
              </a:rPr>
              <a:t>estado,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dificulte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postura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caso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pregonarlo,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ni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requerirse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reparo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lo </a:t>
            </a:r>
            <a:r>
              <a:rPr sz="1100" dirty="0">
                <a:latin typeface="Calibri"/>
                <a:cs typeface="Calibri"/>
              </a:rPr>
              <a:t>destruido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caso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fortuito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cuatro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años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espacio.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Libertad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pagas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réditos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ni </a:t>
            </a:r>
            <a:r>
              <a:rPr sz="1100" dirty="0">
                <a:latin typeface="Calibri"/>
                <a:cs typeface="Calibri"/>
              </a:rPr>
              <a:t>crecidas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cantidades. Esto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 lo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 sobre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 asunto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alcanza mi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discurso, habiendo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puesto,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en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80820" y="9224771"/>
            <a:ext cx="1829435" cy="9525"/>
          </a:xfrm>
          <a:custGeom>
            <a:avLst/>
            <a:gdLst/>
            <a:ahLst/>
            <a:cxnLst/>
            <a:rect l="l" t="t" r="r" b="b"/>
            <a:pathLst>
              <a:path w="1829435" h="9525">
                <a:moveTo>
                  <a:pt x="1829054" y="0"/>
                </a:moveTo>
                <a:lnTo>
                  <a:pt x="0" y="0"/>
                </a:lnTo>
                <a:lnTo>
                  <a:pt x="0" y="9144"/>
                </a:lnTo>
                <a:lnTo>
                  <a:pt x="1829054" y="9144"/>
                </a:lnTo>
                <a:lnTo>
                  <a:pt x="182905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42720" y="9279128"/>
            <a:ext cx="5429885" cy="5200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 marR="60325">
              <a:lnSpc>
                <a:spcPct val="101299"/>
              </a:lnSpc>
              <a:spcBef>
                <a:spcPts val="90"/>
              </a:spcBef>
            </a:pPr>
            <a:r>
              <a:rPr sz="750" baseline="27777" dirty="0">
                <a:latin typeface="Calibri"/>
                <a:cs typeface="Calibri"/>
              </a:rPr>
              <a:t>21</a:t>
            </a:r>
            <a:r>
              <a:rPr sz="750" spc="82" baseline="27777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Listones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madera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delgados </a:t>
            </a:r>
            <a:r>
              <a:rPr sz="800" dirty="0">
                <a:latin typeface="Calibri"/>
                <a:cs typeface="Calibri"/>
              </a:rPr>
              <a:t>que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se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clavan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forma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transversal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sobre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los </a:t>
            </a:r>
            <a:r>
              <a:rPr sz="800" spc="-10" dirty="0">
                <a:latin typeface="Calibri"/>
                <a:cs typeface="Calibri"/>
              </a:rPr>
              <a:t>morillos.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Sirven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como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base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para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asentar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y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sujetar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spc="-25" dirty="0">
                <a:latin typeface="Calibri"/>
                <a:cs typeface="Calibri"/>
              </a:rPr>
              <a:t>las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tejas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o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los</a:t>
            </a:r>
            <a:r>
              <a:rPr sz="800" spc="-10" dirty="0">
                <a:latin typeface="Calibri"/>
                <a:cs typeface="Calibri"/>
              </a:rPr>
              <a:t> tejamaniles.</a:t>
            </a:r>
            <a:endParaRPr sz="800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  <a:spcBef>
                <a:spcPts val="25"/>
              </a:spcBef>
            </a:pPr>
            <a:r>
              <a:rPr sz="750" baseline="27777" dirty="0">
                <a:latin typeface="Calibri"/>
                <a:cs typeface="Calibri"/>
              </a:rPr>
              <a:t>22</a:t>
            </a:r>
            <a:r>
              <a:rPr sz="750" spc="60" baseline="27777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Son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los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maderos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o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troncos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delgados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(rollizos)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que</a:t>
            </a:r>
            <a:r>
              <a:rPr sz="800" spc="-3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sirven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como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vigas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secundarias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o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cabios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para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sostener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la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estructura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del</a:t>
            </a:r>
            <a:r>
              <a:rPr sz="800" spc="-10" dirty="0">
                <a:latin typeface="Calibri"/>
                <a:cs typeface="Calibri"/>
              </a:rPr>
              <a:t> tejado.</a:t>
            </a:r>
            <a:endParaRPr sz="800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  <a:spcBef>
                <a:spcPts val="10"/>
              </a:spcBef>
            </a:pPr>
            <a:r>
              <a:rPr sz="750" baseline="27777" dirty="0">
                <a:latin typeface="Calibri"/>
                <a:cs typeface="Calibri"/>
              </a:rPr>
              <a:t>23</a:t>
            </a:r>
            <a:r>
              <a:rPr sz="750" spc="75" baseline="27777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Láminas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que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se</a:t>
            </a:r>
            <a:r>
              <a:rPr sz="800" spc="-10" dirty="0">
                <a:latin typeface="Calibri"/>
                <a:cs typeface="Calibri"/>
              </a:rPr>
              <a:t> utilizaban </a:t>
            </a:r>
            <a:r>
              <a:rPr sz="800" dirty="0">
                <a:latin typeface="Calibri"/>
                <a:cs typeface="Calibri"/>
              </a:rPr>
              <a:t>en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puntos críticos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(como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juntas,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cumbreras </a:t>
            </a:r>
            <a:r>
              <a:rPr sz="800" dirty="0">
                <a:latin typeface="Calibri"/>
                <a:cs typeface="Calibri"/>
              </a:rPr>
              <a:t>o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canales)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para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evitar </a:t>
            </a:r>
            <a:r>
              <a:rPr sz="800" spc="-10" dirty="0">
                <a:latin typeface="Calibri"/>
                <a:cs typeface="Calibri"/>
              </a:rPr>
              <a:t>filtraciones </a:t>
            </a:r>
            <a:r>
              <a:rPr sz="800" dirty="0">
                <a:latin typeface="Calibri"/>
                <a:cs typeface="Calibri"/>
              </a:rPr>
              <a:t>de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agua.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0">
              <a:lnSpc>
                <a:spcPts val="1150"/>
              </a:lnSpc>
            </a:pPr>
            <a:fld id="{81D60167-4931-47E6-BA6A-407CBD079E47}" type="slidenum">
              <a:rPr spc="-25" dirty="0"/>
              <a:t>13</a:t>
            </a:fld>
            <a:endParaRPr spc="-2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862940"/>
            <a:ext cx="5429250" cy="8861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350" algn="just">
              <a:lnSpc>
                <a:spcPct val="109800"/>
              </a:lnSpc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la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ejecución de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 diligencia,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medios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parecido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mejor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 conseguir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mi </a:t>
            </a:r>
            <a:r>
              <a:rPr sz="1100" dirty="0">
                <a:latin typeface="Calibri"/>
                <a:cs typeface="Calibri"/>
              </a:rPr>
              <a:t>deseo,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acertar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materia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beneficio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fisco,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seguridad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capitales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y</a:t>
            </a:r>
            <a:r>
              <a:rPr sz="1100" dirty="0">
                <a:latin typeface="Calibri"/>
                <a:cs typeface="Calibri"/>
              </a:rPr>
              <a:t> desempeño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dueño.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Ojala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salgan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intento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que,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dé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acertada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determinación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Vuestra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Señorías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Ilustrísimas,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dé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providencia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espera.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servicio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Dios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Nuestro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Señor, 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quien pido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perfecta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salud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conserve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Vuestras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Ilustrísimas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 </a:t>
            </a:r>
            <a:r>
              <a:rPr sz="1100" spc="-25" dirty="0">
                <a:latin typeface="Calibri"/>
                <a:cs typeface="Calibri"/>
              </a:rPr>
              <a:t>su </a:t>
            </a:r>
            <a:r>
              <a:rPr sz="1100" dirty="0">
                <a:latin typeface="Calibri"/>
                <a:cs typeface="Calibri"/>
              </a:rPr>
              <a:t>mayor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grandeza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muchos</a:t>
            </a:r>
            <a:r>
              <a:rPr sz="1100" spc="-10" dirty="0">
                <a:latin typeface="Calibri"/>
                <a:cs typeface="Calibri"/>
              </a:rPr>
              <a:t> años.</a:t>
            </a:r>
            <a:endParaRPr sz="1100">
              <a:latin typeface="Calibri"/>
              <a:cs typeface="Calibri"/>
            </a:endParaRPr>
          </a:p>
          <a:p>
            <a:pPr marL="461645" algn="just">
              <a:lnSpc>
                <a:spcPct val="100000"/>
              </a:lnSpc>
              <a:spcBef>
                <a:spcPts val="130"/>
              </a:spcBef>
            </a:pPr>
            <a:r>
              <a:rPr sz="1100" dirty="0">
                <a:latin typeface="Calibri"/>
                <a:cs typeface="Calibri"/>
              </a:rPr>
              <a:t>Convento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Cuernavaca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marzo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quince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1725.</a:t>
            </a:r>
            <a:endParaRPr sz="1100">
              <a:latin typeface="Calibri"/>
              <a:cs typeface="Calibri"/>
            </a:endParaRPr>
          </a:p>
          <a:p>
            <a:pPr marL="1361440" marR="2009139" indent="-224154" algn="just">
              <a:lnSpc>
                <a:spcPct val="109100"/>
              </a:lnSpc>
              <a:spcBef>
                <a:spcPts val="15"/>
              </a:spcBef>
            </a:pPr>
            <a:r>
              <a:rPr sz="1100" dirty="0">
                <a:latin typeface="Calibri"/>
                <a:cs typeface="Calibri"/>
              </a:rPr>
              <a:t>a.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ILM.</a:t>
            </a:r>
            <a:r>
              <a:rPr sz="1100" spc="2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servidor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capellán. </a:t>
            </a:r>
            <a:r>
              <a:rPr sz="1100" dirty="0">
                <a:latin typeface="Calibri"/>
                <a:cs typeface="Calibri"/>
              </a:rPr>
              <a:t>Fray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Gregorio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López</a:t>
            </a:r>
            <a:r>
              <a:rPr sz="1100" spc="-10" dirty="0">
                <a:latin typeface="Calibri"/>
                <a:cs typeface="Calibri"/>
              </a:rPr>
              <a:t> Hernaez.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40"/>
              </a:spcBef>
            </a:pPr>
            <a:endParaRPr sz="11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</a:pPr>
            <a:r>
              <a:rPr sz="1100" b="1" dirty="0">
                <a:latin typeface="Calibri"/>
                <a:cs typeface="Calibri"/>
              </a:rPr>
              <a:t>10.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Auto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16-3-</a:t>
            </a:r>
            <a:r>
              <a:rPr sz="1100" b="1" spc="-20" dirty="0">
                <a:latin typeface="Calibri"/>
                <a:cs typeface="Calibri"/>
              </a:rPr>
              <a:t>1725</a:t>
            </a:r>
            <a:endParaRPr sz="1100">
              <a:latin typeface="Calibri"/>
              <a:cs typeface="Calibri"/>
            </a:endParaRPr>
          </a:p>
          <a:p>
            <a:pPr marL="12700" marR="6985" indent="448945" algn="just">
              <a:lnSpc>
                <a:spcPct val="109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Cuernavaca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Estado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Marquesado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Valle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diez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seis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días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marzo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mil</a:t>
            </a:r>
            <a:r>
              <a:rPr sz="1100" spc="2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setecientos</a:t>
            </a:r>
            <a:r>
              <a:rPr sz="1100" spc="2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veinte</a:t>
            </a:r>
            <a:r>
              <a:rPr sz="1100" spc="2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cinco,</a:t>
            </a:r>
            <a:r>
              <a:rPr sz="1100" spc="2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3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Muy</a:t>
            </a:r>
            <a:r>
              <a:rPr sz="1100" spc="3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Reverendo</a:t>
            </a:r>
            <a:r>
              <a:rPr sz="1100" spc="2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Padre</a:t>
            </a:r>
            <a:r>
              <a:rPr sz="1100" spc="2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predicador</a:t>
            </a:r>
            <a:r>
              <a:rPr sz="1100" spc="2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fray</a:t>
            </a:r>
            <a:r>
              <a:rPr sz="1100" spc="2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Gregorio</a:t>
            </a:r>
            <a:r>
              <a:rPr sz="1100" spc="29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López </a:t>
            </a:r>
            <a:r>
              <a:rPr sz="1100" dirty="0">
                <a:latin typeface="Calibri"/>
                <a:cs typeface="Calibri"/>
              </a:rPr>
              <a:t>Hernaez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Lector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Jubilado,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Calificador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Santo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Oficio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Inquisición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Nueva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España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y</a:t>
            </a:r>
            <a:r>
              <a:rPr sz="1100" dirty="0">
                <a:latin typeface="Calibri"/>
                <a:cs typeface="Calibri"/>
              </a:rPr>
              <a:t> actual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guardián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convento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san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Francisco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Nuestro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Padre,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villa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Cuernavaca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la </a:t>
            </a:r>
            <a:r>
              <a:rPr sz="1100" dirty="0">
                <a:latin typeface="Calibri"/>
                <a:cs typeface="Calibri"/>
              </a:rPr>
              <a:t>provincia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Santo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Evangelio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Comisario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especialmente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nombrado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estas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diligencias. </a:t>
            </a:r>
            <a:r>
              <a:rPr sz="1100" dirty="0">
                <a:latin typeface="Calibri"/>
                <a:cs typeface="Calibri"/>
              </a:rPr>
              <a:t>Habiéndolas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visto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dijo:</a:t>
            </a:r>
            <a:endParaRPr sz="1100">
              <a:latin typeface="Calibri"/>
              <a:cs typeface="Calibri"/>
            </a:endParaRPr>
          </a:p>
          <a:p>
            <a:pPr marL="12700" marR="11430" indent="448945" algn="just">
              <a:lnSpc>
                <a:spcPts val="1450"/>
              </a:lnSpc>
              <a:spcBef>
                <a:spcPts val="60"/>
              </a:spcBef>
            </a:pPr>
            <a:r>
              <a:rPr sz="1100" dirty="0">
                <a:latin typeface="Calibri"/>
                <a:cs typeface="Calibri"/>
              </a:rPr>
              <a:t>Que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mandaba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mandó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que,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cerradas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selladas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informe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carta,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remitan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a</a:t>
            </a:r>
            <a:r>
              <a:rPr sz="1100" dirty="0">
                <a:latin typeface="Calibri"/>
                <a:cs typeface="Calibri"/>
              </a:rPr>
              <a:t> los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señores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Nuncios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Nueva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España.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así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proveyó,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mando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firmó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doy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fe.</a:t>
            </a:r>
            <a:endParaRPr sz="1100">
              <a:latin typeface="Calibri"/>
              <a:cs typeface="Calibri"/>
            </a:endParaRPr>
          </a:p>
          <a:p>
            <a:pPr marL="911225" algn="just">
              <a:lnSpc>
                <a:spcPct val="100000"/>
              </a:lnSpc>
              <a:spcBef>
                <a:spcPts val="65"/>
              </a:spcBef>
            </a:pPr>
            <a:r>
              <a:rPr sz="1100" dirty="0">
                <a:latin typeface="Calibri"/>
                <a:cs typeface="Calibri"/>
              </a:rPr>
              <a:t>El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Comisario.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Fray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Gregorio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López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Hernaez.</a:t>
            </a:r>
            <a:endParaRPr sz="1100">
              <a:latin typeface="Calibri"/>
              <a:cs typeface="Calibri"/>
            </a:endParaRPr>
          </a:p>
          <a:p>
            <a:pPr marL="461645" algn="just">
              <a:lnSpc>
                <a:spcPct val="100000"/>
              </a:lnSpc>
              <a:spcBef>
                <a:spcPts val="130"/>
              </a:spcBef>
            </a:pPr>
            <a:r>
              <a:rPr sz="1100" dirty="0">
                <a:latin typeface="Calibri"/>
                <a:cs typeface="Calibri"/>
              </a:rPr>
              <a:t>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notario.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Pehlippe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Ortega.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29"/>
              </a:spcBef>
            </a:pPr>
            <a:endParaRPr sz="1100">
              <a:latin typeface="Calibri"/>
              <a:cs typeface="Calibri"/>
            </a:endParaRPr>
          </a:p>
          <a:p>
            <a:pPr marL="325120" lvl="1" indent="-312420" algn="just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325120" algn="l"/>
              </a:tabLst>
            </a:pPr>
            <a:r>
              <a:rPr sz="1100" b="1" spc="-10" dirty="0">
                <a:latin typeface="Calibri"/>
                <a:cs typeface="Calibri"/>
              </a:rPr>
              <a:t>Notificación.</a:t>
            </a:r>
            <a:r>
              <a:rPr sz="1100" b="1" spc="-30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20-</a:t>
            </a:r>
            <a:r>
              <a:rPr sz="1100" b="1" spc="-20" dirty="0">
                <a:latin typeface="Calibri"/>
                <a:cs typeface="Calibri"/>
              </a:rPr>
              <a:t>3-1725</a:t>
            </a:r>
            <a:endParaRPr sz="1100">
              <a:latin typeface="Calibri"/>
              <a:cs typeface="Calibri"/>
            </a:endParaRPr>
          </a:p>
          <a:p>
            <a:pPr marL="12700" marR="5080" indent="448945" algn="just">
              <a:lnSpc>
                <a:spcPct val="109700"/>
              </a:lnSpc>
            </a:pPr>
            <a:r>
              <a:rPr sz="1100" dirty="0">
                <a:latin typeface="Calibri"/>
                <a:cs typeface="Calibri"/>
              </a:rPr>
              <a:t>En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ciudad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México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veinte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días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mes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marzo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mil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setecientos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veinte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y</a:t>
            </a:r>
            <a:r>
              <a:rPr sz="1100" dirty="0">
                <a:latin typeface="Calibri"/>
                <a:cs typeface="Calibri"/>
              </a:rPr>
              <a:t> cinco.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Estando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casa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don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Santiago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Sierra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presente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ella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Phelipe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Neri,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esta </a:t>
            </a:r>
            <a:r>
              <a:rPr sz="1100" dirty="0">
                <a:latin typeface="Calibri"/>
                <a:cs typeface="Calibri"/>
              </a:rPr>
              <a:t>ciudad,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hice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notorio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notifique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traslado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tres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hojas,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antes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esta,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persona,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conozco,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haciéndole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enterado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dijo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oye.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fe.</a:t>
            </a:r>
            <a:endParaRPr sz="1100">
              <a:latin typeface="Calibri"/>
              <a:cs typeface="Calibri"/>
            </a:endParaRPr>
          </a:p>
          <a:p>
            <a:pPr marL="2710180" algn="just">
              <a:lnSpc>
                <a:spcPct val="100000"/>
              </a:lnSpc>
              <a:spcBef>
                <a:spcPts val="135"/>
              </a:spcBef>
            </a:pPr>
            <a:r>
              <a:rPr sz="1100" dirty="0">
                <a:latin typeface="Calibri"/>
                <a:cs typeface="Calibri"/>
              </a:rPr>
              <a:t>Notario.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Nicolas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Cayetano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Castillo.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29"/>
              </a:spcBef>
            </a:pPr>
            <a:endParaRPr sz="1100">
              <a:latin typeface="Calibri"/>
              <a:cs typeface="Calibri"/>
            </a:endParaRPr>
          </a:p>
          <a:p>
            <a:pPr marL="292100" lvl="1" indent="-279400" algn="just">
              <a:lnSpc>
                <a:spcPct val="100000"/>
              </a:lnSpc>
              <a:buAutoNum type="arabicPeriod" startAt="2"/>
              <a:tabLst>
                <a:tab pos="292100" algn="l"/>
              </a:tabLst>
            </a:pPr>
            <a:r>
              <a:rPr sz="1100" b="1" spc="-10" dirty="0">
                <a:latin typeface="Calibri"/>
                <a:cs typeface="Calibri"/>
              </a:rPr>
              <a:t>Notificación.</a:t>
            </a:r>
            <a:r>
              <a:rPr sz="1100" b="1" spc="7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20-</a:t>
            </a:r>
            <a:r>
              <a:rPr sz="1100" b="1" spc="-20" dirty="0">
                <a:latin typeface="Calibri"/>
                <a:cs typeface="Calibri"/>
              </a:rPr>
              <a:t>3-1725.</a:t>
            </a:r>
            <a:endParaRPr sz="1100">
              <a:latin typeface="Calibri"/>
              <a:cs typeface="Calibri"/>
            </a:endParaRPr>
          </a:p>
          <a:p>
            <a:pPr marL="12700" marR="6350" indent="448945" algn="just">
              <a:lnSpc>
                <a:spcPct val="110000"/>
              </a:lnSpc>
            </a:pPr>
            <a:r>
              <a:rPr sz="1100" dirty="0">
                <a:latin typeface="Calibri"/>
                <a:cs typeface="Calibri"/>
              </a:rPr>
              <a:t>Incontinenti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dicho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día,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mes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año.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Estando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morada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don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Francisco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Gaitán </a:t>
            </a:r>
            <a:r>
              <a:rPr sz="1100" dirty="0">
                <a:latin typeface="Calibri"/>
                <a:cs typeface="Calibri"/>
              </a:rPr>
              <a:t>Riquelme,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diácono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hice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notorio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notifiqué,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dicho traslado,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persona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 conozco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y</a:t>
            </a:r>
            <a:r>
              <a:rPr sz="1100" dirty="0">
                <a:latin typeface="Calibri"/>
                <a:cs typeface="Calibri"/>
              </a:rPr>
              <a:t> entendido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efecto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responde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oye.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fe.</a:t>
            </a:r>
            <a:endParaRPr sz="1100">
              <a:latin typeface="Calibri"/>
              <a:cs typeface="Calibri"/>
            </a:endParaRPr>
          </a:p>
          <a:p>
            <a:pPr marL="2710180" algn="just">
              <a:lnSpc>
                <a:spcPct val="100000"/>
              </a:lnSpc>
              <a:spcBef>
                <a:spcPts val="120"/>
              </a:spcBef>
            </a:pPr>
            <a:r>
              <a:rPr sz="1100" dirty="0">
                <a:latin typeface="Calibri"/>
                <a:cs typeface="Calibri"/>
              </a:rPr>
              <a:t>Notario.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Nicolas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Cayetano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Castillo.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40"/>
              </a:spcBef>
            </a:pPr>
            <a:endParaRPr sz="1100">
              <a:latin typeface="Calibri"/>
              <a:cs typeface="Calibri"/>
            </a:endParaRPr>
          </a:p>
          <a:p>
            <a:pPr marL="292100" lvl="1" indent="-279400" algn="just">
              <a:lnSpc>
                <a:spcPct val="100000"/>
              </a:lnSpc>
              <a:spcBef>
                <a:spcPts val="5"/>
              </a:spcBef>
              <a:buAutoNum type="arabicPeriod" startAt="3"/>
              <a:tabLst>
                <a:tab pos="292100" algn="l"/>
              </a:tabLst>
            </a:pPr>
            <a:r>
              <a:rPr sz="1100" b="1" spc="-10" dirty="0">
                <a:latin typeface="Calibri"/>
                <a:cs typeface="Calibri"/>
              </a:rPr>
              <a:t>Notificación.</a:t>
            </a:r>
            <a:r>
              <a:rPr sz="1100" b="1" spc="7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20-</a:t>
            </a:r>
            <a:r>
              <a:rPr sz="1100" b="1" spc="-20" dirty="0">
                <a:latin typeface="Calibri"/>
                <a:cs typeface="Calibri"/>
              </a:rPr>
              <a:t>3-1725.</a:t>
            </a:r>
            <a:endParaRPr sz="1100">
              <a:latin typeface="Calibri"/>
              <a:cs typeface="Calibri"/>
            </a:endParaRPr>
          </a:p>
          <a:p>
            <a:pPr marL="12700" marR="10160" indent="448945" algn="just">
              <a:lnSpc>
                <a:spcPct val="109700"/>
              </a:lnSpc>
            </a:pPr>
            <a:r>
              <a:rPr sz="1100" dirty="0">
                <a:latin typeface="Calibri"/>
                <a:cs typeface="Calibri"/>
              </a:rPr>
              <a:t>Incontinenti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dicho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día,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mes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año.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Estando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enfermaría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convento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San </a:t>
            </a:r>
            <a:r>
              <a:rPr sz="1100" dirty="0">
                <a:latin typeface="Calibri"/>
                <a:cs typeface="Calibri"/>
              </a:rPr>
              <a:t>Francisco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ciudad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México,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hice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notorio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notifique,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dicho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traslado,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reverendo </a:t>
            </a:r>
            <a:r>
              <a:rPr sz="1100" dirty="0">
                <a:latin typeface="Calibri"/>
                <a:cs typeface="Calibri"/>
              </a:rPr>
              <a:t>padre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Fray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Joseph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Villalta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enfermero,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notifique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persona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conozco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entendido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efecto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dijo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oye.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fe.</a:t>
            </a:r>
            <a:endParaRPr sz="1100">
              <a:latin typeface="Calibri"/>
              <a:cs typeface="Calibri"/>
            </a:endParaRPr>
          </a:p>
          <a:p>
            <a:pPr marL="2710180" algn="just">
              <a:lnSpc>
                <a:spcPct val="100000"/>
              </a:lnSpc>
              <a:spcBef>
                <a:spcPts val="135"/>
              </a:spcBef>
            </a:pPr>
            <a:r>
              <a:rPr sz="1100" dirty="0">
                <a:latin typeface="Calibri"/>
                <a:cs typeface="Calibri"/>
              </a:rPr>
              <a:t>Notario.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Nicolas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Cayetano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Castillo.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25"/>
              </a:spcBef>
            </a:pPr>
            <a:endParaRPr sz="1100">
              <a:latin typeface="Calibri"/>
              <a:cs typeface="Calibri"/>
            </a:endParaRPr>
          </a:p>
          <a:p>
            <a:pPr marL="292100" lvl="1" indent="-279400" algn="just">
              <a:lnSpc>
                <a:spcPct val="100000"/>
              </a:lnSpc>
              <a:spcBef>
                <a:spcPts val="5"/>
              </a:spcBef>
              <a:buAutoNum type="arabicPeriod" startAt="4"/>
              <a:tabLst>
                <a:tab pos="292100" algn="l"/>
              </a:tabLst>
            </a:pPr>
            <a:r>
              <a:rPr sz="1100" b="1" spc="-10" dirty="0">
                <a:latin typeface="Calibri"/>
                <a:cs typeface="Calibri"/>
              </a:rPr>
              <a:t>Notificación.</a:t>
            </a:r>
            <a:r>
              <a:rPr sz="1100" b="1" spc="7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20-</a:t>
            </a:r>
            <a:r>
              <a:rPr sz="1100" b="1" spc="-20" dirty="0">
                <a:latin typeface="Calibri"/>
                <a:cs typeface="Calibri"/>
              </a:rPr>
              <a:t>3-1725.</a:t>
            </a:r>
            <a:endParaRPr sz="1100">
              <a:latin typeface="Calibri"/>
              <a:cs typeface="Calibri"/>
            </a:endParaRPr>
          </a:p>
          <a:p>
            <a:pPr marL="12700" marR="6985" indent="448945" algn="just">
              <a:lnSpc>
                <a:spcPct val="109700"/>
              </a:lnSpc>
            </a:pPr>
            <a:r>
              <a:rPr sz="1100" dirty="0">
                <a:latin typeface="Calibri"/>
                <a:cs typeface="Calibri"/>
              </a:rPr>
              <a:t>Incontinenti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dicho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día,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mes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año.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Estando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convento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San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Francisco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esta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ciudad,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notifiqué,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dicho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traslado,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reverendo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padre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fray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Cristóbal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Baldés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procurador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reverendo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padre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guardián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fray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Francisco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Moreno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persona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conozco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entendido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efecto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dijo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oye.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fe.</a:t>
            </a:r>
            <a:endParaRPr sz="1100">
              <a:latin typeface="Calibri"/>
              <a:cs typeface="Calibri"/>
            </a:endParaRPr>
          </a:p>
          <a:p>
            <a:pPr marL="2710180" algn="just">
              <a:lnSpc>
                <a:spcPct val="100000"/>
              </a:lnSpc>
              <a:spcBef>
                <a:spcPts val="135"/>
              </a:spcBef>
            </a:pPr>
            <a:r>
              <a:rPr sz="1100" dirty="0">
                <a:latin typeface="Calibri"/>
                <a:cs typeface="Calibri"/>
              </a:rPr>
              <a:t>Notario.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Nicolas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Cayetano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Castillo.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0">
              <a:lnSpc>
                <a:spcPts val="1150"/>
              </a:lnSpc>
            </a:pPr>
            <a:fld id="{81D60167-4931-47E6-BA6A-407CBD079E47}" type="slidenum">
              <a:rPr spc="-25" dirty="0"/>
              <a:t>14</a:t>
            </a:fld>
            <a:endParaRPr spc="-2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0820" y="9473183"/>
            <a:ext cx="1829435" cy="9525"/>
          </a:xfrm>
          <a:custGeom>
            <a:avLst/>
            <a:gdLst/>
            <a:ahLst/>
            <a:cxnLst/>
            <a:rect l="l" t="t" r="r" b="b"/>
            <a:pathLst>
              <a:path w="1829435" h="9525">
                <a:moveTo>
                  <a:pt x="1829054" y="0"/>
                </a:moveTo>
                <a:lnTo>
                  <a:pt x="0" y="0"/>
                </a:lnTo>
                <a:lnTo>
                  <a:pt x="0" y="9144"/>
                </a:lnTo>
                <a:lnTo>
                  <a:pt x="1829054" y="9144"/>
                </a:lnTo>
                <a:lnTo>
                  <a:pt x="182905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91920" y="862940"/>
            <a:ext cx="5579745" cy="8936355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368300" lvl="1" indent="-279400" algn="just">
              <a:lnSpc>
                <a:spcPct val="100000"/>
              </a:lnSpc>
              <a:spcBef>
                <a:spcPts val="229"/>
              </a:spcBef>
              <a:buAutoNum type="arabicPeriod" startAt="5"/>
              <a:tabLst>
                <a:tab pos="368300" algn="l"/>
              </a:tabLst>
            </a:pPr>
            <a:r>
              <a:rPr sz="1100" b="1" spc="-10" dirty="0">
                <a:latin typeface="Calibri"/>
                <a:cs typeface="Calibri"/>
              </a:rPr>
              <a:t>Notificación.</a:t>
            </a:r>
            <a:r>
              <a:rPr sz="1100" b="1" spc="7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20-</a:t>
            </a:r>
            <a:r>
              <a:rPr sz="1100" b="1" spc="-20" dirty="0">
                <a:latin typeface="Calibri"/>
                <a:cs typeface="Calibri"/>
              </a:rPr>
              <a:t>3-1725.</a:t>
            </a:r>
            <a:endParaRPr sz="1100">
              <a:latin typeface="Calibri"/>
              <a:cs typeface="Calibri"/>
            </a:endParaRPr>
          </a:p>
          <a:p>
            <a:pPr marL="88900" marR="80010" indent="448945" algn="just">
              <a:lnSpc>
                <a:spcPct val="109800"/>
              </a:lnSpc>
            </a:pPr>
            <a:r>
              <a:rPr sz="1100" dirty="0">
                <a:latin typeface="Calibri"/>
                <a:cs typeface="Calibri"/>
              </a:rPr>
              <a:t>Incontinenti este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dicho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día,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año.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Estando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 la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casa 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morada 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don</a:t>
            </a:r>
            <a:r>
              <a:rPr sz="1100" spc="-10" dirty="0">
                <a:latin typeface="Calibri"/>
                <a:cs typeface="Calibri"/>
              </a:rPr>
              <a:t> Phelipe </a:t>
            </a:r>
            <a:r>
              <a:rPr sz="1100" dirty="0">
                <a:latin typeface="Calibri"/>
                <a:cs typeface="Calibri"/>
              </a:rPr>
              <a:t>Bello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procurador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nombre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estado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marqués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Valle,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licenciado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don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Manuel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Monasterio,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administrador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hospital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Nazareno.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Les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notifique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cada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uno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insolidium </a:t>
            </a:r>
            <a:r>
              <a:rPr sz="1100" dirty="0">
                <a:latin typeface="Calibri"/>
                <a:cs typeface="Calibri"/>
              </a:rPr>
              <a:t>dicho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decreto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trasladado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persona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conozco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entendidos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efecto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dijeron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lo </a:t>
            </a:r>
            <a:r>
              <a:rPr sz="1100" dirty="0">
                <a:latin typeface="Calibri"/>
                <a:cs typeface="Calibri"/>
              </a:rPr>
              <a:t>oyen.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doy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fe.</a:t>
            </a:r>
            <a:endParaRPr sz="1100">
              <a:latin typeface="Calibri"/>
              <a:cs typeface="Calibri"/>
            </a:endParaRPr>
          </a:p>
          <a:p>
            <a:pPr marL="2786380" algn="just">
              <a:lnSpc>
                <a:spcPct val="100000"/>
              </a:lnSpc>
              <a:spcBef>
                <a:spcPts val="135"/>
              </a:spcBef>
            </a:pPr>
            <a:r>
              <a:rPr sz="1100" dirty="0">
                <a:latin typeface="Calibri"/>
                <a:cs typeface="Calibri"/>
              </a:rPr>
              <a:t>Notario.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Nicolas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Cayetano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Castillo.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29"/>
              </a:spcBef>
            </a:pPr>
            <a:endParaRPr sz="1100">
              <a:latin typeface="Calibri"/>
              <a:cs typeface="Calibri"/>
            </a:endParaRPr>
          </a:p>
          <a:p>
            <a:pPr marL="368300" lvl="1" indent="-279400" algn="just">
              <a:lnSpc>
                <a:spcPct val="100000"/>
              </a:lnSpc>
              <a:buAutoNum type="arabicPeriod" startAt="6"/>
              <a:tabLst>
                <a:tab pos="368300" algn="l"/>
              </a:tabLst>
            </a:pPr>
            <a:r>
              <a:rPr sz="1100" b="1" spc="-10" dirty="0">
                <a:latin typeface="Calibri"/>
                <a:cs typeface="Calibri"/>
              </a:rPr>
              <a:t>Notificación.</a:t>
            </a:r>
            <a:r>
              <a:rPr sz="1100" b="1" spc="7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20-</a:t>
            </a:r>
            <a:r>
              <a:rPr sz="1100" b="1" spc="-20" dirty="0">
                <a:latin typeface="Calibri"/>
                <a:cs typeface="Calibri"/>
              </a:rPr>
              <a:t>3-1725.</a:t>
            </a:r>
            <a:endParaRPr sz="1100">
              <a:latin typeface="Calibri"/>
              <a:cs typeface="Calibri"/>
            </a:endParaRPr>
          </a:p>
          <a:p>
            <a:pPr marL="88900" marR="81280" indent="448945" algn="just">
              <a:lnSpc>
                <a:spcPct val="110000"/>
              </a:lnSpc>
            </a:pPr>
            <a:r>
              <a:rPr sz="1100" dirty="0">
                <a:latin typeface="Calibri"/>
                <a:cs typeface="Calibri"/>
              </a:rPr>
              <a:t>Incontinenti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dicho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día,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mes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año.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Estando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notaría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tribunal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Santo </a:t>
            </a:r>
            <a:r>
              <a:rPr sz="1100" dirty="0">
                <a:latin typeface="Calibri"/>
                <a:cs typeface="Calibri"/>
              </a:rPr>
              <a:t>Oficio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bachiller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Thomás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Telería,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presente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representante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Real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Fisco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10" dirty="0">
                <a:latin typeface="Calibri"/>
                <a:cs typeface="Calibri"/>
              </a:rPr>
              <a:t> Industria,</a:t>
            </a:r>
            <a:endParaRPr sz="1100">
              <a:latin typeface="Calibri"/>
              <a:cs typeface="Calibri"/>
            </a:endParaRPr>
          </a:p>
          <a:p>
            <a:pPr marL="88900" marR="86360" algn="just">
              <a:lnSpc>
                <a:spcPct val="109100"/>
              </a:lnSpc>
              <a:spcBef>
                <a:spcPts val="15"/>
              </a:spcBef>
            </a:pPr>
            <a:r>
              <a:rPr sz="1100" dirty="0">
                <a:latin typeface="Calibri"/>
                <a:cs typeface="Calibri"/>
              </a:rPr>
              <a:t>Yo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Ignacio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 las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Rías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Peñas le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notifique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dicho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traslado en su persona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conozco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entendido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efecto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dijo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oye.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Doy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fe.</a:t>
            </a:r>
            <a:endParaRPr sz="1100">
              <a:latin typeface="Calibri"/>
              <a:cs typeface="Calibri"/>
            </a:endParaRPr>
          </a:p>
          <a:p>
            <a:pPr marL="2786380" algn="just">
              <a:lnSpc>
                <a:spcPct val="100000"/>
              </a:lnSpc>
              <a:spcBef>
                <a:spcPts val="130"/>
              </a:spcBef>
            </a:pPr>
            <a:r>
              <a:rPr sz="1100" dirty="0">
                <a:latin typeface="Calibri"/>
                <a:cs typeface="Calibri"/>
              </a:rPr>
              <a:t>Notario.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Eugenio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 las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Rías </a:t>
            </a:r>
            <a:r>
              <a:rPr sz="1100" spc="-10" dirty="0">
                <a:latin typeface="Calibri"/>
                <a:cs typeface="Calibri"/>
              </a:rPr>
              <a:t>Peñas.</a:t>
            </a:r>
            <a:endParaRPr sz="1100">
              <a:latin typeface="Calibri"/>
              <a:cs typeface="Calibri"/>
            </a:endParaRPr>
          </a:p>
          <a:p>
            <a:pPr marL="370840" lvl="1" indent="-281940" algn="just">
              <a:lnSpc>
                <a:spcPct val="100000"/>
              </a:lnSpc>
              <a:spcBef>
                <a:spcPts val="130"/>
              </a:spcBef>
              <a:buAutoNum type="arabicPeriod"/>
              <a:tabLst>
                <a:tab pos="370840" algn="l"/>
              </a:tabLst>
            </a:pPr>
            <a:r>
              <a:rPr sz="1100" b="1" dirty="0">
                <a:latin typeface="Calibri"/>
                <a:cs typeface="Calibri"/>
              </a:rPr>
              <a:t>al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margen.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22-3-1725</a:t>
            </a:r>
            <a:r>
              <a:rPr sz="1100" b="1" spc="-10" dirty="0">
                <a:latin typeface="Calibri"/>
                <a:cs typeface="Calibri"/>
                <a:hlinkClick r:id="rId2" action="ppaction://hlinksldjump"/>
              </a:rPr>
              <a:t>.</a:t>
            </a:r>
            <a:r>
              <a:rPr sz="1050" b="1" spc="-15" baseline="31746" dirty="0">
                <a:latin typeface="Calibri"/>
                <a:cs typeface="Calibri"/>
                <a:hlinkClick r:id="rId2" action="ppaction://hlinksldjump"/>
              </a:rPr>
              <a:t>24</a:t>
            </a:r>
            <a:endParaRPr sz="1050" baseline="31746">
              <a:latin typeface="Calibri"/>
              <a:cs typeface="Calibri"/>
            </a:endParaRPr>
          </a:p>
          <a:p>
            <a:pPr marL="88900" marR="84455" indent="448945" algn="just">
              <a:lnSpc>
                <a:spcPct val="110000"/>
              </a:lnSpc>
            </a:pPr>
            <a:r>
              <a:rPr sz="1100" dirty="0">
                <a:latin typeface="Calibri"/>
                <a:cs typeface="Calibri"/>
              </a:rPr>
              <a:t>Presentada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Santo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Oficio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México,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veinte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dos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marzo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mil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setecientos </a:t>
            </a:r>
            <a:r>
              <a:rPr sz="1100" dirty="0">
                <a:latin typeface="Calibri"/>
                <a:cs typeface="Calibri"/>
              </a:rPr>
              <a:t>veinte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cinco,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ingenieros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señores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Palacio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0" dirty="0">
                <a:latin typeface="Calibri"/>
                <a:cs typeface="Calibri"/>
              </a:rPr>
              <a:t> Navarro.</a:t>
            </a:r>
            <a:endParaRPr sz="1100">
              <a:latin typeface="Calibri"/>
              <a:cs typeface="Calibri"/>
            </a:endParaRPr>
          </a:p>
          <a:p>
            <a:pPr marL="88900" marR="83185" indent="448945" algn="just">
              <a:lnSpc>
                <a:spcPts val="1450"/>
              </a:lnSpc>
              <a:spcBef>
                <a:spcPts val="60"/>
              </a:spcBef>
            </a:pPr>
            <a:r>
              <a:rPr sz="1100" dirty="0">
                <a:latin typeface="Calibri"/>
                <a:cs typeface="Calibri"/>
              </a:rPr>
              <a:t>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autos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 traslado 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acreedores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que,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vista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diligencias,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informen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digan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les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pareciere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sobre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pretensión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don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Miguel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Zía.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Expresando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mismo </a:t>
            </a:r>
            <a:r>
              <a:rPr sz="1100" dirty="0">
                <a:latin typeface="Calibri"/>
                <a:cs typeface="Calibri"/>
              </a:rPr>
              <a:t>tiempo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estado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créditos.</a:t>
            </a:r>
            <a:endParaRPr sz="1100">
              <a:latin typeface="Calibri"/>
              <a:cs typeface="Calibri"/>
            </a:endParaRPr>
          </a:p>
          <a:p>
            <a:pPr marL="88900" marR="83185" indent="448945" algn="just">
              <a:lnSpc>
                <a:spcPts val="1440"/>
              </a:lnSpc>
              <a:spcBef>
                <a:spcPts val="15"/>
              </a:spcBef>
            </a:pPr>
            <a:r>
              <a:rPr sz="1100" dirty="0">
                <a:latin typeface="Calibri"/>
                <a:cs typeface="Calibri"/>
              </a:rPr>
              <a:t>Y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Calificador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den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gracias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llano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cuidado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esmero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ha </a:t>
            </a:r>
            <a:r>
              <a:rPr sz="1100" dirty="0">
                <a:latin typeface="Calibri"/>
                <a:cs typeface="Calibri"/>
              </a:rPr>
              <a:t>evacuado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diligencias.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75"/>
              </a:spcBef>
            </a:pPr>
            <a:endParaRPr sz="1100">
              <a:latin typeface="Calibri"/>
              <a:cs typeface="Calibri"/>
            </a:endParaRPr>
          </a:p>
          <a:p>
            <a:pPr marL="370840" lvl="1" indent="-281940">
              <a:lnSpc>
                <a:spcPct val="100000"/>
              </a:lnSpc>
              <a:buAutoNum type="arabicPeriod" startAt="2"/>
              <a:tabLst>
                <a:tab pos="370840" algn="l"/>
              </a:tabLst>
            </a:pPr>
            <a:r>
              <a:rPr sz="1100" b="1" dirty="0">
                <a:latin typeface="Calibri"/>
                <a:cs typeface="Calibri"/>
              </a:rPr>
              <a:t>año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1725</a:t>
            </a:r>
            <a:r>
              <a:rPr sz="1050" b="1" spc="-15" baseline="31746" dirty="0">
                <a:latin typeface="Calibri"/>
                <a:cs typeface="Calibri"/>
                <a:hlinkClick r:id="rId2" action="ppaction://hlinksldjump"/>
              </a:rPr>
              <a:t>25</a:t>
            </a:r>
            <a:r>
              <a:rPr sz="1100" b="1" spc="-10" dirty="0">
                <a:latin typeface="Calibri"/>
                <a:cs typeface="Calibri"/>
                <a:hlinkClick r:id="rId2" action="ppaction://hlinksldjump"/>
              </a:rPr>
              <a:t>.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Auto. </a:t>
            </a:r>
            <a:r>
              <a:rPr sz="1100" b="1" spc="-10" dirty="0">
                <a:latin typeface="Calibri"/>
                <a:cs typeface="Calibri"/>
              </a:rPr>
              <a:t>22-</a:t>
            </a:r>
            <a:r>
              <a:rPr sz="1100" b="1" spc="-50" dirty="0">
                <a:latin typeface="Calibri"/>
                <a:cs typeface="Calibri"/>
              </a:rPr>
              <a:t>3</a:t>
            </a:r>
            <a:endParaRPr sz="1100">
              <a:latin typeface="Calibri"/>
              <a:cs typeface="Calibri"/>
            </a:endParaRPr>
          </a:p>
          <a:p>
            <a:pPr marL="88900" marR="81280" indent="448945">
              <a:lnSpc>
                <a:spcPct val="109100"/>
              </a:lnSpc>
              <a:spcBef>
                <a:spcPts val="15"/>
              </a:spcBef>
            </a:pPr>
            <a:r>
              <a:rPr sz="1100" dirty="0">
                <a:latin typeface="Calibri"/>
                <a:cs typeface="Calibri"/>
              </a:rPr>
              <a:t>Auto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ejecutor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sobre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reconocimiento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suertes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caña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sus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medidas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Ingenio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Temisco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demás.</a:t>
            </a:r>
            <a:endParaRPr sz="1100">
              <a:latin typeface="Calibri"/>
              <a:cs typeface="Calibri"/>
            </a:endParaRPr>
          </a:p>
          <a:p>
            <a:pPr marL="88900" marR="81915" indent="448945">
              <a:lnSpc>
                <a:spcPct val="110000"/>
              </a:lnSpc>
            </a:pPr>
            <a:r>
              <a:rPr sz="1100" dirty="0">
                <a:latin typeface="Calibri"/>
                <a:cs typeface="Calibri"/>
              </a:rPr>
              <a:t>Por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nuestro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Comisario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Reverendo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Padre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fray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Gregorio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López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Hernáez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notario </a:t>
            </a:r>
            <a:r>
              <a:rPr sz="1100" dirty="0">
                <a:latin typeface="Calibri"/>
                <a:cs typeface="Calibri"/>
              </a:rPr>
              <a:t>Phelippe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Ortega.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25"/>
              </a:spcBef>
            </a:pPr>
            <a:endParaRPr sz="1100">
              <a:latin typeface="Calibri"/>
              <a:cs typeface="Calibri"/>
            </a:endParaRPr>
          </a:p>
          <a:p>
            <a:pPr marL="369570" lvl="1" indent="-280670" algn="just">
              <a:lnSpc>
                <a:spcPct val="100000"/>
              </a:lnSpc>
              <a:spcBef>
                <a:spcPts val="5"/>
              </a:spcBef>
              <a:buAutoNum type="arabicPeriod" startAt="3"/>
              <a:tabLst>
                <a:tab pos="369570" algn="l"/>
              </a:tabLst>
            </a:pPr>
            <a:r>
              <a:rPr sz="1100" b="1" dirty="0">
                <a:latin typeface="Calibri"/>
                <a:cs typeface="Calibri"/>
              </a:rPr>
              <a:t>Auto.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22-</a:t>
            </a:r>
            <a:r>
              <a:rPr sz="1100" b="1" dirty="0">
                <a:latin typeface="Calibri"/>
                <a:cs typeface="Calibri"/>
              </a:rPr>
              <a:t>3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spc="-20" dirty="0">
                <a:latin typeface="Calibri"/>
                <a:cs typeface="Calibri"/>
              </a:rPr>
              <a:t>1725</a:t>
            </a:r>
            <a:endParaRPr sz="1100">
              <a:latin typeface="Calibri"/>
              <a:cs typeface="Calibri"/>
            </a:endParaRPr>
          </a:p>
          <a:p>
            <a:pPr marL="88900" marR="81280" indent="448945" algn="just">
              <a:lnSpc>
                <a:spcPct val="109800"/>
              </a:lnSpc>
            </a:pPr>
            <a:r>
              <a:rPr sz="1100" dirty="0">
                <a:latin typeface="Calibri"/>
                <a:cs typeface="Calibri"/>
              </a:rPr>
              <a:t>Acábanse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recibir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tribunal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diligencias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que,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nuestra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orden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ejecuto </a:t>
            </a:r>
            <a:r>
              <a:rPr sz="1100" dirty="0">
                <a:latin typeface="Calibri"/>
                <a:cs typeface="Calibri"/>
              </a:rPr>
              <a:t>Vuestra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Paternidad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Reverenda,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V.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P.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R.,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sobre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reconocimiento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daño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ocasionó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el </a:t>
            </a:r>
            <a:r>
              <a:rPr sz="1100" dirty="0">
                <a:latin typeface="Calibri"/>
                <a:cs typeface="Calibri"/>
              </a:rPr>
              <a:t>acaecido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incendio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Ingenio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Temisco,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vista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hemos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mandado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avisarle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las </a:t>
            </a:r>
            <a:r>
              <a:rPr sz="1100" dirty="0">
                <a:latin typeface="Calibri"/>
                <a:cs typeface="Calibri"/>
              </a:rPr>
              <a:t>gracias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dadas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vecino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cuidado,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lleno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esmero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ejecutó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menudo </a:t>
            </a:r>
            <a:r>
              <a:rPr sz="1100" dirty="0">
                <a:latin typeface="Calibri"/>
                <a:cs typeface="Calibri"/>
              </a:rPr>
              <a:t>informe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remite.</a:t>
            </a:r>
            <a:endParaRPr sz="1100">
              <a:latin typeface="Calibri"/>
              <a:cs typeface="Calibri"/>
            </a:endParaRPr>
          </a:p>
          <a:p>
            <a:pPr marL="88900" marR="81915" indent="448945" algn="just">
              <a:lnSpc>
                <a:spcPct val="1097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Y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ordenamos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V.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P.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R.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procure,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como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mejor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posible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permita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ocupación, </a:t>
            </a:r>
            <a:r>
              <a:rPr sz="1100" dirty="0">
                <a:latin typeface="Calibri"/>
                <a:cs typeface="Calibri"/>
              </a:rPr>
              <a:t>acompañado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persona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inteligente,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satisfacción,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pasar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reconocer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suertes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caña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halla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presente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dicho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Ingenio.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informarnos,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como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hará,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número, </a:t>
            </a:r>
            <a:r>
              <a:rPr sz="1100" dirty="0">
                <a:latin typeface="Calibri"/>
                <a:cs typeface="Calibri"/>
              </a:rPr>
              <a:t>tamaños,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edades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calidad.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así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mismo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hará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don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Miguel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Zía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manifieste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últimos </a:t>
            </a:r>
            <a:r>
              <a:rPr sz="1100" dirty="0">
                <a:latin typeface="Calibri"/>
                <a:cs typeface="Calibri"/>
              </a:rPr>
              <a:t>recibos</a:t>
            </a:r>
            <a:r>
              <a:rPr sz="1100" spc="2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acreedores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censualistas,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tuviere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dicho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Ingenio,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tomara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razón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hasta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tiempo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consta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ellos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estar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pagado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cada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uno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censos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halla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afecto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dicho Ingenio.</a:t>
            </a:r>
            <a:endParaRPr sz="1100">
              <a:latin typeface="Calibri"/>
              <a:cs typeface="Calibri"/>
            </a:endParaRPr>
          </a:p>
          <a:p>
            <a:pPr marL="88900" marR="85725" indent="448945" algn="just">
              <a:lnSpc>
                <a:spcPct val="110000"/>
              </a:lnSpc>
            </a:pPr>
            <a:r>
              <a:rPr sz="1100" dirty="0">
                <a:latin typeface="Calibri"/>
                <a:cs typeface="Calibri"/>
              </a:rPr>
              <a:t>Lo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ejecutará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continuación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despacho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hecho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devolverá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medio </a:t>
            </a:r>
            <a:r>
              <a:rPr sz="1100" dirty="0">
                <a:latin typeface="Calibri"/>
                <a:cs typeface="Calibri"/>
              </a:rPr>
              <a:t>seguro.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Dios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guarde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Vuestra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Paternidad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Reverenda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muchos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años.</a:t>
            </a:r>
            <a:endParaRPr sz="1100">
              <a:latin typeface="Calibri"/>
              <a:cs typeface="Calibri"/>
            </a:endParaRPr>
          </a:p>
          <a:p>
            <a:pPr marL="537845" algn="just">
              <a:lnSpc>
                <a:spcPct val="100000"/>
              </a:lnSpc>
              <a:spcBef>
                <a:spcPts val="135"/>
              </a:spcBef>
            </a:pPr>
            <a:r>
              <a:rPr sz="1100" dirty="0">
                <a:latin typeface="Calibri"/>
                <a:cs typeface="Calibri"/>
              </a:rPr>
              <a:t>Ingenio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Temisco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marzo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veinte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mil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setecientos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veinte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0" dirty="0">
                <a:latin typeface="Calibri"/>
                <a:cs typeface="Calibri"/>
              </a:rPr>
              <a:t> cinco.</a:t>
            </a:r>
            <a:endParaRPr sz="1100">
              <a:latin typeface="Calibri"/>
              <a:cs typeface="Calibri"/>
            </a:endParaRPr>
          </a:p>
          <a:p>
            <a:pPr marL="987425" algn="just">
              <a:lnSpc>
                <a:spcPct val="100000"/>
              </a:lnSpc>
              <a:spcBef>
                <a:spcPts val="120"/>
              </a:spcBef>
            </a:pPr>
            <a:r>
              <a:rPr sz="1100" dirty="0">
                <a:latin typeface="Calibri"/>
                <a:cs typeface="Calibri"/>
              </a:rPr>
              <a:t>Bachiller.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Francisco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Antonio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Palacio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Barrio.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15"/>
              </a:spcBef>
            </a:pPr>
            <a:endParaRPr sz="1100">
              <a:latin typeface="Calibri"/>
              <a:cs typeface="Calibri"/>
            </a:endParaRPr>
          </a:p>
          <a:p>
            <a:pPr marL="88900" algn="just">
              <a:lnSpc>
                <a:spcPct val="100000"/>
              </a:lnSpc>
            </a:pPr>
            <a:r>
              <a:rPr sz="750" baseline="27777" dirty="0">
                <a:latin typeface="Calibri"/>
                <a:cs typeface="Calibri"/>
              </a:rPr>
              <a:t>24</a:t>
            </a:r>
            <a:r>
              <a:rPr sz="750" spc="82" baseline="27777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Los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escritos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12.1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y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12.2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se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recogen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la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misma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hoja</a:t>
            </a:r>
            <a:r>
              <a:rPr sz="800" spc="-10" dirty="0">
                <a:latin typeface="Calibri"/>
                <a:cs typeface="Calibri"/>
              </a:rPr>
              <a:t> fechada </a:t>
            </a:r>
            <a:r>
              <a:rPr sz="800" dirty="0">
                <a:latin typeface="Calibri"/>
                <a:cs typeface="Calibri"/>
              </a:rPr>
              <a:t>el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15-3-1725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nº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9.6.</a:t>
            </a:r>
            <a:endParaRPr sz="800">
              <a:latin typeface="Calibri"/>
              <a:cs typeface="Calibri"/>
            </a:endParaRPr>
          </a:p>
          <a:p>
            <a:pPr marL="88900" algn="just">
              <a:lnSpc>
                <a:spcPct val="100000"/>
              </a:lnSpc>
              <a:spcBef>
                <a:spcPts val="15"/>
              </a:spcBef>
            </a:pPr>
            <a:r>
              <a:rPr sz="750" baseline="27777" dirty="0">
                <a:latin typeface="Calibri"/>
                <a:cs typeface="Calibri"/>
              </a:rPr>
              <a:t>25</a:t>
            </a:r>
            <a:r>
              <a:rPr sz="750" spc="67" baseline="27777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Primera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hoja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un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expediente.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0">
              <a:lnSpc>
                <a:spcPts val="1150"/>
              </a:lnSpc>
            </a:pPr>
            <a:fld id="{81D60167-4931-47E6-BA6A-407CBD079E47}" type="slidenum">
              <a:rPr spc="-25" dirty="0"/>
              <a:t>15</a:t>
            </a:fld>
            <a:endParaRPr spc="-2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862940"/>
            <a:ext cx="5427345" cy="8861425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911225">
              <a:lnSpc>
                <a:spcPct val="100000"/>
              </a:lnSpc>
              <a:spcBef>
                <a:spcPts val="229"/>
              </a:spcBef>
            </a:pPr>
            <a:r>
              <a:rPr sz="1100" dirty="0">
                <a:latin typeface="Calibri"/>
                <a:cs typeface="Calibri"/>
              </a:rPr>
              <a:t>Bachiller.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Pedro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Navarro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Ysla.</a:t>
            </a:r>
            <a:endParaRPr sz="1100">
              <a:latin typeface="Calibri"/>
              <a:cs typeface="Calibri"/>
            </a:endParaRPr>
          </a:p>
          <a:p>
            <a:pPr marL="911225">
              <a:lnSpc>
                <a:spcPct val="100000"/>
              </a:lnSpc>
              <a:spcBef>
                <a:spcPts val="130"/>
              </a:spcBef>
            </a:pPr>
            <a:r>
              <a:rPr sz="1100" dirty="0">
                <a:latin typeface="Calibri"/>
                <a:cs typeface="Calibri"/>
              </a:rPr>
              <a:t>Por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Ministerio del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Santo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Oficio.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Eugenio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Peñas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Río.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40"/>
              </a:spcBef>
            </a:pP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*al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Reverendo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Padre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fray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Gregorio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López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Hernáez,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Calificador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Santo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Oficio.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25"/>
              </a:spcBef>
            </a:pPr>
            <a:endParaRPr sz="11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</a:pPr>
            <a:r>
              <a:rPr sz="1100" b="1" dirty="0">
                <a:latin typeface="Calibri"/>
                <a:cs typeface="Calibri"/>
              </a:rPr>
              <a:t>13.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Obedecimiento.</a:t>
            </a:r>
            <a:r>
              <a:rPr sz="1100" b="1" spc="-3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28-</a:t>
            </a:r>
            <a:r>
              <a:rPr sz="1100" b="1" spc="-20" dirty="0">
                <a:latin typeface="Calibri"/>
                <a:cs typeface="Calibri"/>
              </a:rPr>
              <a:t>3-1725.</a:t>
            </a:r>
            <a:endParaRPr sz="1100">
              <a:latin typeface="Calibri"/>
              <a:cs typeface="Calibri"/>
            </a:endParaRPr>
          </a:p>
          <a:p>
            <a:pPr marL="12700" marR="5080" indent="448945" algn="just">
              <a:lnSpc>
                <a:spcPct val="110000"/>
              </a:lnSpc>
            </a:pPr>
            <a:r>
              <a:rPr sz="1100" dirty="0">
                <a:latin typeface="Calibri"/>
                <a:cs typeface="Calibri"/>
              </a:rPr>
              <a:t>En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villa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Cuernabaca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estado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Marquesado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Valle,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veinte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ocho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días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del </a:t>
            </a:r>
            <a:r>
              <a:rPr sz="1100" dirty="0">
                <a:latin typeface="Calibri"/>
                <a:cs typeface="Calibri"/>
              </a:rPr>
              <a:t>mes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marzo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setecientos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veinte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cinco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años.</a:t>
            </a:r>
            <a:endParaRPr sz="1100">
              <a:latin typeface="Calibri"/>
              <a:cs typeface="Calibri"/>
            </a:endParaRPr>
          </a:p>
          <a:p>
            <a:pPr marL="12700" marR="5080" indent="448945" algn="just">
              <a:lnSpc>
                <a:spcPts val="1450"/>
              </a:lnSpc>
              <a:spcBef>
                <a:spcPts val="60"/>
              </a:spcBef>
            </a:pPr>
            <a:r>
              <a:rPr sz="1100" dirty="0">
                <a:latin typeface="Calibri"/>
                <a:cs typeface="Calibri"/>
              </a:rPr>
              <a:t>Habiendo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recibido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despacho,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hoja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vuelta,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Revendo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Padre </a:t>
            </a:r>
            <a:r>
              <a:rPr sz="1100" spc="-10" dirty="0">
                <a:latin typeface="Calibri"/>
                <a:cs typeface="Calibri"/>
              </a:rPr>
              <a:t>Predicador </a:t>
            </a:r>
            <a:r>
              <a:rPr sz="1100" dirty="0">
                <a:latin typeface="Calibri"/>
                <a:cs typeface="Calibri"/>
              </a:rPr>
              <a:t>fray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Gregorio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López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Hernáez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Lector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Jubilado,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actual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Guardián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convento 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Francisco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esta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villa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Calificador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Santo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Oficio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Inquisición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reino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Nueva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España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y</a:t>
            </a:r>
            <a:endParaRPr sz="1100">
              <a:latin typeface="Calibri"/>
              <a:cs typeface="Calibri"/>
            </a:endParaRPr>
          </a:p>
          <a:p>
            <a:pPr marL="12700" marR="8255" algn="just">
              <a:lnSpc>
                <a:spcPts val="1440"/>
              </a:lnSpc>
              <a:spcBef>
                <a:spcPts val="20"/>
              </a:spcBef>
            </a:pPr>
            <a:r>
              <a:rPr sz="1100" dirty="0">
                <a:latin typeface="Calibri"/>
                <a:cs typeface="Calibri"/>
              </a:rPr>
              <a:t>Comisario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estas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diligencias,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fecha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mes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marzo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próximo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pasado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día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veinte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dos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este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año,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efecto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expresa,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ordena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Ilustrísimos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venerables</a:t>
            </a:r>
            <a:endParaRPr sz="1100">
              <a:latin typeface="Calibri"/>
              <a:cs typeface="Calibri"/>
            </a:endParaRPr>
          </a:p>
          <a:p>
            <a:pPr marL="12700" marR="8890" algn="just">
              <a:lnSpc>
                <a:spcPts val="145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señores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inquisidores Nuncios Apostólicos,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 su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ejecución 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cumplimiento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pronto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</a:t>
            </a:r>
            <a:r>
              <a:rPr sz="1100" spc="-10" dirty="0">
                <a:latin typeface="Calibri"/>
                <a:cs typeface="Calibri"/>
              </a:rPr>
              <a:t>pasar </a:t>
            </a:r>
            <a:r>
              <a:rPr sz="1100" dirty="0">
                <a:latin typeface="Calibri"/>
                <a:cs typeface="Calibri"/>
              </a:rPr>
              <a:t>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Ingenio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Temisco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notario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ellas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tiene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nombrado,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ejecutó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0" dirty="0">
                <a:latin typeface="Calibri"/>
                <a:cs typeface="Calibri"/>
              </a:rPr>
              <a:t> remitió.</a:t>
            </a:r>
            <a:endParaRPr sz="1100">
              <a:latin typeface="Calibri"/>
              <a:cs typeface="Calibri"/>
            </a:endParaRPr>
          </a:p>
          <a:p>
            <a:pPr marL="12700" indent="448945" algn="just">
              <a:lnSpc>
                <a:spcPct val="100000"/>
              </a:lnSpc>
              <a:spcBef>
                <a:spcPts val="60"/>
              </a:spcBef>
            </a:pPr>
            <a:r>
              <a:rPr sz="1100" dirty="0">
                <a:latin typeface="Calibri"/>
                <a:cs typeface="Calibri"/>
              </a:rPr>
              <a:t>Y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hacer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como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previene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ello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nombre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persona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inteligente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conciencia</a:t>
            </a:r>
            <a:endParaRPr sz="1100">
              <a:latin typeface="Calibri"/>
              <a:cs typeface="Calibri"/>
            </a:endParaRPr>
          </a:p>
          <a:p>
            <a:pPr marL="12700" marR="8255" algn="just">
              <a:lnSpc>
                <a:spcPct val="1097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que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numere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suertes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caña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contenidas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campo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dicho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Ingenio,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mida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sus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tamaños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y</a:t>
            </a:r>
            <a:r>
              <a:rPr sz="1100" dirty="0">
                <a:latin typeface="Calibri"/>
                <a:cs typeface="Calibri"/>
              </a:rPr>
              <a:t> declare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edades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calidades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suertes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caña.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proceda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todo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demás, con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expreso </a:t>
            </a:r>
            <a:r>
              <a:rPr sz="1100" dirty="0">
                <a:latin typeface="Calibri"/>
                <a:cs typeface="Calibri"/>
              </a:rPr>
              <a:t>despacho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forma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conformidad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derecho.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hecho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provea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convenga,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así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lo </a:t>
            </a:r>
            <a:r>
              <a:rPr sz="1100" dirty="0">
                <a:latin typeface="Calibri"/>
                <a:cs typeface="Calibri"/>
              </a:rPr>
              <a:t>proveyó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obedeció,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mandó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firmó.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fe.</a:t>
            </a:r>
            <a:endParaRPr sz="1100">
              <a:latin typeface="Calibri"/>
              <a:cs typeface="Calibri"/>
            </a:endParaRPr>
          </a:p>
          <a:p>
            <a:pPr marL="461645" algn="just">
              <a:lnSpc>
                <a:spcPct val="100000"/>
              </a:lnSpc>
              <a:spcBef>
                <a:spcPts val="135"/>
              </a:spcBef>
            </a:pPr>
            <a:r>
              <a:rPr sz="1100" dirty="0">
                <a:latin typeface="Calibri"/>
                <a:cs typeface="Calibri"/>
              </a:rPr>
              <a:t>Comisario.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Fray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Gregorio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López</a:t>
            </a:r>
            <a:r>
              <a:rPr sz="1100" spc="-10" dirty="0">
                <a:latin typeface="Calibri"/>
                <a:cs typeface="Calibri"/>
              </a:rPr>
              <a:t> Hernáez.</a:t>
            </a:r>
            <a:endParaRPr sz="1100">
              <a:latin typeface="Calibri"/>
              <a:cs typeface="Calibri"/>
            </a:endParaRPr>
          </a:p>
          <a:p>
            <a:pPr marL="2260600" algn="just">
              <a:lnSpc>
                <a:spcPct val="100000"/>
              </a:lnSpc>
              <a:spcBef>
                <a:spcPts val="120"/>
              </a:spcBef>
            </a:pPr>
            <a:r>
              <a:rPr sz="1100" dirty="0">
                <a:latin typeface="Calibri"/>
                <a:cs typeface="Calibri"/>
              </a:rPr>
              <a:t>Notario.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Phelipe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Ortega.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40"/>
              </a:spcBef>
            </a:pPr>
            <a:endParaRPr sz="1100">
              <a:latin typeface="Calibri"/>
              <a:cs typeface="Calibri"/>
            </a:endParaRPr>
          </a:p>
          <a:p>
            <a:pPr marL="294640" lvl="1" indent="-281940" algn="just">
              <a:lnSpc>
                <a:spcPct val="100000"/>
              </a:lnSpc>
              <a:buAutoNum type="arabicPeriod"/>
              <a:tabLst>
                <a:tab pos="294640" algn="l"/>
              </a:tabLst>
            </a:pPr>
            <a:r>
              <a:rPr sz="1100" b="1" dirty="0">
                <a:latin typeface="Calibri"/>
                <a:cs typeface="Calibri"/>
              </a:rPr>
              <a:t>nombramiento</a:t>
            </a:r>
            <a:r>
              <a:rPr sz="1100" b="1" spc="-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del</a:t>
            </a:r>
            <a:r>
              <a:rPr sz="1100" b="1" spc="-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medidor.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11-</a:t>
            </a:r>
            <a:r>
              <a:rPr sz="1100" b="1" spc="-20" dirty="0">
                <a:latin typeface="Calibri"/>
                <a:cs typeface="Calibri"/>
              </a:rPr>
              <a:t>4-1725.</a:t>
            </a:r>
            <a:endParaRPr sz="1100">
              <a:latin typeface="Calibri"/>
              <a:cs typeface="Calibri"/>
            </a:endParaRPr>
          </a:p>
          <a:p>
            <a:pPr marL="12700" marR="5080" indent="448945" algn="just">
              <a:lnSpc>
                <a:spcPct val="109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En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villa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Cuernabaca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estado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Marquesado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Valle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once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días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abril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mil setecientos veinte y cinco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años.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Reverendo Padre Predicador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fray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Gregorio </a:t>
            </a:r>
            <a:r>
              <a:rPr sz="1100" spc="-10" dirty="0">
                <a:latin typeface="Calibri"/>
                <a:cs typeface="Calibri"/>
              </a:rPr>
              <a:t>López </a:t>
            </a:r>
            <a:r>
              <a:rPr sz="1100" dirty="0">
                <a:latin typeface="Calibri"/>
                <a:cs typeface="Calibri"/>
              </a:rPr>
              <a:t>Hernáez</a:t>
            </a:r>
            <a:r>
              <a:rPr sz="1100" spc="3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Lector</a:t>
            </a:r>
            <a:r>
              <a:rPr sz="1100" spc="3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Jubilado,</a:t>
            </a:r>
            <a:r>
              <a:rPr sz="1100" spc="3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Calificador</a:t>
            </a:r>
            <a:r>
              <a:rPr sz="1100" spc="3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3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Santo</a:t>
            </a:r>
            <a:r>
              <a:rPr sz="1100" spc="3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Oficio</a:t>
            </a:r>
            <a:r>
              <a:rPr sz="1100" spc="3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3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Comisario</a:t>
            </a:r>
            <a:r>
              <a:rPr sz="1100" spc="3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nombrado,</a:t>
            </a:r>
            <a:r>
              <a:rPr sz="1100" spc="3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3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estas </a:t>
            </a:r>
            <a:r>
              <a:rPr sz="1100" dirty="0">
                <a:latin typeface="Calibri"/>
                <a:cs typeface="Calibri"/>
              </a:rPr>
              <a:t>diligencias,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habiéndolas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visto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conformidad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auto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precedente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siendo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preciso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nombrar </a:t>
            </a:r>
            <a:r>
              <a:rPr sz="1100" dirty="0">
                <a:latin typeface="Calibri"/>
                <a:cs typeface="Calibri"/>
              </a:rPr>
              <a:t>persona,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2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sea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inteligente</a:t>
            </a:r>
            <a:r>
              <a:rPr sz="1100" spc="2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conciencia,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2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mensura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suertes</a:t>
            </a:r>
            <a:r>
              <a:rPr sz="1100" spc="2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caña</a:t>
            </a:r>
            <a:r>
              <a:rPr sz="1100" spc="254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y</a:t>
            </a:r>
            <a:r>
              <a:rPr sz="1100" dirty="0">
                <a:latin typeface="Calibri"/>
                <a:cs typeface="Calibri"/>
              </a:rPr>
              <a:t> declaración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sus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calidades.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usando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facultad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ello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confiere,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el </a:t>
            </a:r>
            <a:r>
              <a:rPr sz="1100" dirty="0">
                <a:latin typeface="Calibri"/>
                <a:cs typeface="Calibri"/>
              </a:rPr>
              <a:t>despacho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ya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citado,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atención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don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Cristóbal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Bárzenas,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vecino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villa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Cuernabaca,</a:t>
            </a:r>
            <a:r>
              <a:rPr sz="1100" spc="4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4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hallan</a:t>
            </a:r>
            <a:r>
              <a:rPr sz="1100" spc="4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4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calidades</a:t>
            </a:r>
            <a:r>
              <a:rPr sz="1100" spc="4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necesarias</a:t>
            </a:r>
            <a:r>
              <a:rPr sz="1100" spc="4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conducentes</a:t>
            </a:r>
            <a:r>
              <a:rPr sz="1100" spc="4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43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</a:t>
            </a:r>
            <a:r>
              <a:rPr sz="1100" spc="4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efecto,</a:t>
            </a:r>
            <a:r>
              <a:rPr sz="1100" spc="4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44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haber </a:t>
            </a:r>
            <a:r>
              <a:rPr sz="1100" dirty="0">
                <a:latin typeface="Calibri"/>
                <a:cs typeface="Calibri"/>
              </a:rPr>
              <a:t>administrado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diversas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haciendas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hacer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azúcar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mucha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parte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vida.</a:t>
            </a:r>
            <a:endParaRPr sz="1100">
              <a:latin typeface="Calibri"/>
              <a:cs typeface="Calibri"/>
            </a:endParaRPr>
          </a:p>
          <a:p>
            <a:pPr marL="12700" marR="8890" indent="448945" algn="just">
              <a:lnSpc>
                <a:spcPts val="1450"/>
              </a:lnSpc>
              <a:spcBef>
                <a:spcPts val="60"/>
              </a:spcBef>
            </a:pPr>
            <a:r>
              <a:rPr sz="1100" dirty="0">
                <a:latin typeface="Calibri"/>
                <a:cs typeface="Calibri"/>
              </a:rPr>
              <a:t>Le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nombraba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nombró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medidor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dichas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suertes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acampadas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Ingenio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spc="-10" dirty="0">
                <a:latin typeface="Calibri"/>
                <a:cs typeface="Calibri"/>
              </a:rPr>
              <a:t>Temisco.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75"/>
              </a:spcBef>
            </a:pPr>
            <a:endParaRPr sz="1100">
              <a:latin typeface="Calibri"/>
              <a:cs typeface="Calibri"/>
            </a:endParaRPr>
          </a:p>
          <a:p>
            <a:pPr marL="293370" lvl="1" indent="-280670" algn="just">
              <a:lnSpc>
                <a:spcPct val="100000"/>
              </a:lnSpc>
              <a:buAutoNum type="arabicPeriod" startAt="2"/>
              <a:tabLst>
                <a:tab pos="293370" algn="l"/>
              </a:tabLst>
            </a:pPr>
            <a:r>
              <a:rPr sz="1100" b="1" dirty="0">
                <a:latin typeface="Calibri"/>
                <a:cs typeface="Calibri"/>
              </a:rPr>
              <a:t>Aceptación.</a:t>
            </a:r>
            <a:r>
              <a:rPr sz="1100" b="1" spc="-30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11-</a:t>
            </a:r>
            <a:r>
              <a:rPr sz="1100" b="1" spc="-20" dirty="0">
                <a:latin typeface="Calibri"/>
                <a:cs typeface="Calibri"/>
              </a:rPr>
              <a:t>4-1725.</a:t>
            </a:r>
            <a:endParaRPr sz="1100">
              <a:latin typeface="Calibri"/>
              <a:cs typeface="Calibri"/>
            </a:endParaRPr>
          </a:p>
          <a:p>
            <a:pPr marL="12700" marR="5715" indent="448945" algn="just">
              <a:lnSpc>
                <a:spcPts val="1450"/>
              </a:lnSpc>
              <a:spcBef>
                <a:spcPts val="60"/>
              </a:spcBef>
            </a:pPr>
            <a:r>
              <a:rPr sz="1100" dirty="0">
                <a:latin typeface="Calibri"/>
                <a:cs typeface="Calibri"/>
              </a:rPr>
              <a:t>Y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dicho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don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Cristóbal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Bárzena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aceptó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voluntad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nombramiento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juró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ante </a:t>
            </a:r>
            <a:r>
              <a:rPr sz="1100" dirty="0">
                <a:latin typeface="Calibri"/>
                <a:cs typeface="Calibri"/>
              </a:rPr>
              <a:t>mí,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presente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notario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Dios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Nuestro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Señor,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señal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cruz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forma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derecho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observar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verdad,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claridad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justicia.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Cumpliendo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obligación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cargo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declarar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su </a:t>
            </a:r>
            <a:r>
              <a:rPr sz="1100" dirty="0">
                <a:latin typeface="Calibri"/>
                <a:cs typeface="Calibri"/>
              </a:rPr>
              <a:t>leal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saber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entender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reconociere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midiere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dolo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ni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fraude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ni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malicia.</a:t>
            </a:r>
            <a:endParaRPr sz="1100">
              <a:latin typeface="Calibri"/>
              <a:cs typeface="Calibri"/>
            </a:endParaRPr>
          </a:p>
          <a:p>
            <a:pPr marL="461645" algn="just">
              <a:lnSpc>
                <a:spcPct val="100000"/>
              </a:lnSpc>
              <a:spcBef>
                <a:spcPts val="55"/>
              </a:spcBef>
            </a:pPr>
            <a:r>
              <a:rPr sz="1100" dirty="0">
                <a:latin typeface="Calibri"/>
                <a:cs typeface="Calibri"/>
              </a:rPr>
              <a:t>Y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firmó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dicho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Reverendo </a:t>
            </a:r>
            <a:r>
              <a:rPr sz="1100" dirty="0">
                <a:latin typeface="Calibri"/>
                <a:cs typeface="Calibri"/>
              </a:rPr>
              <a:t>Padre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Calificador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Comisario nombrado.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 </a:t>
            </a:r>
            <a:r>
              <a:rPr sz="1100" spc="-25" dirty="0">
                <a:latin typeface="Calibri"/>
                <a:cs typeface="Calibri"/>
              </a:rPr>
              <a:t>doy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100" spc="-25" dirty="0">
                <a:latin typeface="Calibri"/>
                <a:cs typeface="Calibri"/>
              </a:rPr>
              <a:t>fe.</a:t>
            </a:r>
            <a:endParaRPr sz="1100">
              <a:latin typeface="Calibri"/>
              <a:cs typeface="Calibri"/>
            </a:endParaRPr>
          </a:p>
          <a:p>
            <a:pPr marL="461645" marR="2629535">
              <a:lnSpc>
                <a:spcPts val="1450"/>
              </a:lnSpc>
              <a:spcBef>
                <a:spcPts val="70"/>
              </a:spcBef>
            </a:pPr>
            <a:r>
              <a:rPr sz="1100" dirty="0">
                <a:latin typeface="Calibri"/>
                <a:cs typeface="Calibri"/>
              </a:rPr>
              <a:t>El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Comisario.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Fray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Gregorio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López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Arnaiz. </a:t>
            </a:r>
            <a:r>
              <a:rPr sz="1100" dirty="0">
                <a:latin typeface="Calibri"/>
                <a:cs typeface="Calibri"/>
              </a:rPr>
              <a:t>Medidor.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Cristóbal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Bárzena.</a:t>
            </a:r>
            <a:endParaRPr sz="1100">
              <a:latin typeface="Calibri"/>
              <a:cs typeface="Calibri"/>
            </a:endParaRPr>
          </a:p>
          <a:p>
            <a:pPr marL="461645">
              <a:lnSpc>
                <a:spcPct val="100000"/>
              </a:lnSpc>
              <a:spcBef>
                <a:spcPts val="55"/>
              </a:spcBef>
            </a:pPr>
            <a:r>
              <a:rPr sz="1100" dirty="0">
                <a:latin typeface="Calibri"/>
                <a:cs typeface="Calibri"/>
              </a:rPr>
              <a:t>Notario.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Phelippe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Ortega.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40"/>
              </a:spcBef>
            </a:pPr>
            <a:endParaRPr sz="1100">
              <a:latin typeface="Calibri"/>
              <a:cs typeface="Calibri"/>
            </a:endParaRPr>
          </a:p>
          <a:p>
            <a:pPr marL="294640" lvl="1" indent="-281940" algn="just">
              <a:lnSpc>
                <a:spcPct val="100000"/>
              </a:lnSpc>
              <a:buAutoNum type="arabicPeriod" startAt="3"/>
              <a:tabLst>
                <a:tab pos="294640" algn="l"/>
              </a:tabLst>
            </a:pPr>
            <a:r>
              <a:rPr sz="1100" b="1" dirty="0">
                <a:latin typeface="Calibri"/>
                <a:cs typeface="Calibri"/>
              </a:rPr>
              <a:t>Medida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del</a:t>
            </a:r>
            <a:r>
              <a:rPr sz="1100" b="1" spc="2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cordel.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12-4-1725.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0">
              <a:lnSpc>
                <a:spcPts val="1150"/>
              </a:lnSpc>
            </a:pPr>
            <a:fld id="{81D60167-4931-47E6-BA6A-407CBD079E47}" type="slidenum">
              <a:rPr spc="-25" dirty="0"/>
              <a:t>16</a:t>
            </a:fld>
            <a:endParaRPr spc="-2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0820" y="8232393"/>
            <a:ext cx="1829435" cy="9525"/>
          </a:xfrm>
          <a:custGeom>
            <a:avLst/>
            <a:gdLst/>
            <a:ahLst/>
            <a:cxnLst/>
            <a:rect l="l" t="t" r="r" b="b"/>
            <a:pathLst>
              <a:path w="1829435" h="9525">
                <a:moveTo>
                  <a:pt x="1829054" y="0"/>
                </a:moveTo>
                <a:lnTo>
                  <a:pt x="0" y="0"/>
                </a:lnTo>
                <a:lnTo>
                  <a:pt x="0" y="9144"/>
                </a:lnTo>
                <a:lnTo>
                  <a:pt x="1829054" y="9144"/>
                </a:lnTo>
                <a:lnTo>
                  <a:pt x="182905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91920" y="862940"/>
            <a:ext cx="5592445" cy="8936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8900" marR="92710" indent="448945" algn="just">
              <a:lnSpc>
                <a:spcPct val="109900"/>
              </a:lnSpc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En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Ingenio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Temisco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doce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días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mes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año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mil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setecientos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veinte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y</a:t>
            </a:r>
            <a:r>
              <a:rPr sz="1100" dirty="0">
                <a:latin typeface="Calibri"/>
                <a:cs typeface="Calibri"/>
              </a:rPr>
              <a:t> cinco: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Reverendo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Padre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fray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Gregorio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López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Hernáez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Lector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jubilado,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Calificador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Santo </a:t>
            </a:r>
            <a:r>
              <a:rPr sz="1100" dirty="0">
                <a:latin typeface="Calibri"/>
                <a:cs typeface="Calibri"/>
              </a:rPr>
              <a:t>Oficio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Comisario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particular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estas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diligencias.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Habiendo</a:t>
            </a:r>
            <a:r>
              <a:rPr sz="1100" b="1" spc="1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visto</a:t>
            </a:r>
            <a:r>
              <a:rPr sz="1100" b="1" spc="1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1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nombramiento</a:t>
            </a:r>
            <a:r>
              <a:rPr sz="1100" b="1" spc="135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de </a:t>
            </a:r>
            <a:r>
              <a:rPr sz="1100" b="1" dirty="0">
                <a:latin typeface="Calibri"/>
                <a:cs typeface="Calibri"/>
              </a:rPr>
              <a:t>medidor</a:t>
            </a:r>
            <a:r>
              <a:rPr sz="1100" b="1" spc="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mandó</a:t>
            </a:r>
            <a:r>
              <a:rPr sz="1100" b="1" spc="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traer</a:t>
            </a:r>
            <a:r>
              <a:rPr sz="1100" b="1" spc="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un</a:t>
            </a:r>
            <a:r>
              <a:rPr sz="1100" b="1" spc="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cordel</a:t>
            </a:r>
            <a:r>
              <a:rPr sz="1100" b="1" spc="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</a:t>
            </a:r>
            <a:r>
              <a:rPr sz="1100" b="1" spc="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su</a:t>
            </a:r>
            <a:r>
              <a:rPr sz="1100" b="1" spc="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presencia</a:t>
            </a:r>
            <a:r>
              <a:rPr sz="1100" b="1" spc="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hizo</a:t>
            </a:r>
            <a:r>
              <a:rPr sz="1100" b="1" spc="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midiese,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</a:t>
            </a:r>
            <a:r>
              <a:rPr sz="1100" b="1" spc="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su </a:t>
            </a:r>
            <a:r>
              <a:rPr sz="1100" b="1" spc="-10" dirty="0">
                <a:latin typeface="Calibri"/>
                <a:cs typeface="Calibri"/>
              </a:rPr>
              <a:t>cumplimiento </a:t>
            </a:r>
            <a:r>
              <a:rPr sz="1100" b="1" dirty="0">
                <a:latin typeface="Calibri"/>
                <a:cs typeface="Calibri"/>
              </a:rPr>
              <a:t>don</a:t>
            </a:r>
            <a:r>
              <a:rPr sz="1100" b="1" spc="1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Cristóbal</a:t>
            </a:r>
            <a:r>
              <a:rPr sz="1100" b="1" spc="1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9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Bárzena,</a:t>
            </a:r>
            <a:r>
              <a:rPr sz="1100" b="1" spc="1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habiéndolo</a:t>
            </a:r>
            <a:r>
              <a:rPr sz="1100" b="1" spc="1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encerado,</a:t>
            </a:r>
            <a:r>
              <a:rPr sz="1100" b="1" spc="11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</a:t>
            </a:r>
            <a:r>
              <a:rPr sz="1100" b="1" spc="10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midió</a:t>
            </a:r>
            <a:r>
              <a:rPr sz="1100" b="1" spc="10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por</a:t>
            </a:r>
            <a:r>
              <a:rPr sz="1100" b="1" spc="1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1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vara</a:t>
            </a:r>
            <a:r>
              <a:rPr sz="1100" b="1" spc="9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mexicana</a:t>
            </a:r>
            <a:r>
              <a:rPr sz="1050" b="1" baseline="31746" dirty="0">
                <a:latin typeface="Calibri"/>
                <a:cs typeface="Calibri"/>
                <a:hlinkClick r:id="rId2" action="ppaction://hlinksldjump"/>
              </a:rPr>
              <a:t>26</a:t>
            </a:r>
            <a:r>
              <a:rPr sz="1050" b="1" spc="300" baseline="31746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10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cuatro </a:t>
            </a:r>
            <a:r>
              <a:rPr sz="1100" b="1" dirty="0">
                <a:latin typeface="Calibri"/>
                <a:cs typeface="Calibri"/>
              </a:rPr>
              <a:t>cuartas</a:t>
            </a:r>
            <a:r>
              <a:rPr sz="1100" b="1" spc="10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hasta</a:t>
            </a:r>
            <a:r>
              <a:rPr sz="1100" b="1" spc="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10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tamaño</a:t>
            </a:r>
            <a:r>
              <a:rPr sz="1100" b="1" spc="1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9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cincuenta</a:t>
            </a:r>
            <a:r>
              <a:rPr sz="1100" b="1" spc="1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varas,</a:t>
            </a:r>
            <a:r>
              <a:rPr sz="1100" b="1" spc="10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excluyendo</a:t>
            </a:r>
            <a:r>
              <a:rPr sz="1100" b="1" spc="1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las</a:t>
            </a:r>
            <a:r>
              <a:rPr sz="1100" b="1" spc="10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manijas</a:t>
            </a:r>
            <a:r>
              <a:rPr sz="1050" b="1" baseline="31746" dirty="0">
                <a:latin typeface="Calibri"/>
                <a:cs typeface="Calibri"/>
                <a:hlinkClick r:id="rId2" action="ppaction://hlinksldjump"/>
              </a:rPr>
              <a:t>27</a:t>
            </a:r>
            <a:r>
              <a:rPr sz="1050" b="1" spc="292" baseline="31746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9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sus</a:t>
            </a:r>
            <a:r>
              <a:rPr sz="1100" b="1" spc="1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términos.</a:t>
            </a:r>
            <a:r>
              <a:rPr sz="1100" b="1" spc="105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Las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han</a:t>
            </a:r>
            <a:r>
              <a:rPr sz="1100" b="1" spc="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manejar</a:t>
            </a:r>
            <a:r>
              <a:rPr sz="1100" b="1" spc="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los</a:t>
            </a:r>
            <a:r>
              <a:rPr sz="1100" b="1" spc="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han</a:t>
            </a:r>
            <a:r>
              <a:rPr sz="1100" b="1" spc="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tirar</a:t>
            </a:r>
            <a:r>
              <a:rPr sz="1100" b="1" spc="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dicho corde</a:t>
            </a:r>
            <a:r>
              <a:rPr sz="1100" b="1" dirty="0">
                <a:latin typeface="Calibri"/>
                <a:cs typeface="Calibri"/>
                <a:hlinkClick r:id="rId2" action="ppaction://hlinksldjump"/>
              </a:rPr>
              <a:t>l</a:t>
            </a:r>
            <a:r>
              <a:rPr sz="1050" b="1" baseline="31746" dirty="0">
                <a:latin typeface="Calibri"/>
                <a:cs typeface="Calibri"/>
                <a:hlinkClick r:id="rId2" action="ppaction://hlinksldjump"/>
              </a:rPr>
              <a:t>28</a:t>
            </a:r>
            <a:r>
              <a:rPr sz="1050" b="1" spc="150" baseline="31746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declaró</a:t>
            </a:r>
            <a:r>
              <a:rPr sz="1100" b="1" spc="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estar</a:t>
            </a:r>
            <a:r>
              <a:rPr sz="1100" b="1" spc="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fielmente</a:t>
            </a:r>
            <a:r>
              <a:rPr sz="1100" b="1" spc="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medido</a:t>
            </a:r>
            <a:r>
              <a:rPr sz="1100" b="1" spc="10" dirty="0">
                <a:latin typeface="Calibri"/>
                <a:cs typeface="Calibri"/>
              </a:rPr>
              <a:t> </a:t>
            </a:r>
            <a:r>
              <a:rPr sz="1100" b="1" spc="-50" dirty="0">
                <a:latin typeface="Calibri"/>
                <a:cs typeface="Calibri"/>
              </a:rPr>
              <a:t>y</a:t>
            </a:r>
            <a:r>
              <a:rPr sz="1100" b="1" dirty="0">
                <a:latin typeface="Calibri"/>
                <a:cs typeface="Calibri"/>
              </a:rPr>
              <a:t> según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ordenanza.</a:t>
            </a:r>
            <a:endParaRPr sz="1100">
              <a:latin typeface="Calibri"/>
              <a:cs typeface="Calibri"/>
            </a:endParaRPr>
          </a:p>
          <a:p>
            <a:pPr marL="537845" marR="653415" algn="just">
              <a:lnSpc>
                <a:spcPts val="1450"/>
              </a:lnSpc>
              <a:spcBef>
                <a:spcPts val="60"/>
              </a:spcBef>
              <a:tabLst>
                <a:tab pos="2786380" algn="l"/>
              </a:tabLst>
            </a:pPr>
            <a:r>
              <a:rPr sz="1100" dirty="0">
                <a:latin typeface="Calibri"/>
                <a:cs typeface="Calibri"/>
              </a:rPr>
              <a:t>Y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firmó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dicho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Reverendo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Padre Comisario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nombrado.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doy</a:t>
            </a:r>
            <a:r>
              <a:rPr sz="1100" spc="-25" dirty="0">
                <a:latin typeface="Calibri"/>
                <a:cs typeface="Calibri"/>
              </a:rPr>
              <a:t> fe. </a:t>
            </a:r>
            <a:r>
              <a:rPr sz="1100" dirty="0">
                <a:latin typeface="Calibri"/>
                <a:cs typeface="Calibri"/>
              </a:rPr>
              <a:t>Fray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Gregorio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López</a:t>
            </a:r>
            <a:r>
              <a:rPr sz="1100" spc="-10" dirty="0">
                <a:latin typeface="Calibri"/>
                <a:cs typeface="Calibri"/>
              </a:rPr>
              <a:t> Hernáez.</a:t>
            </a:r>
            <a:r>
              <a:rPr sz="1100" dirty="0">
                <a:latin typeface="Calibri"/>
                <a:cs typeface="Calibri"/>
              </a:rPr>
              <a:t>	Don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Cristóbal</a:t>
            </a:r>
            <a:r>
              <a:rPr sz="1100" spc="2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Bárzena.</a:t>
            </a:r>
            <a:endParaRPr sz="1100">
              <a:latin typeface="Calibri"/>
              <a:cs typeface="Calibri"/>
            </a:endParaRPr>
          </a:p>
          <a:p>
            <a:pPr marL="987425" algn="just">
              <a:lnSpc>
                <a:spcPct val="100000"/>
              </a:lnSpc>
              <a:spcBef>
                <a:spcPts val="65"/>
              </a:spcBef>
            </a:pPr>
            <a:r>
              <a:rPr sz="1100" dirty="0">
                <a:latin typeface="Calibri"/>
                <a:cs typeface="Calibri"/>
              </a:rPr>
              <a:t>Phelipe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Ortega.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z="1100">
              <a:latin typeface="Calibri"/>
              <a:cs typeface="Calibri"/>
            </a:endParaRPr>
          </a:p>
          <a:p>
            <a:pPr marL="537845" marR="2419985" indent="-449580" algn="just">
              <a:lnSpc>
                <a:spcPct val="110000"/>
              </a:lnSpc>
              <a:spcBef>
                <a:spcPts val="5"/>
              </a:spcBef>
            </a:pPr>
            <a:r>
              <a:rPr sz="1100" b="1" dirty="0">
                <a:latin typeface="Calibri"/>
                <a:cs typeface="Calibri"/>
              </a:rPr>
              <a:t>14.4</a:t>
            </a:r>
            <a:r>
              <a:rPr sz="1100" b="1" spc="-10" dirty="0">
                <a:latin typeface="Calibri"/>
                <a:cs typeface="Calibri"/>
              </a:rPr>
              <a:t> Reconocimiento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medida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del campo.</a:t>
            </a:r>
            <a:r>
              <a:rPr sz="1100" b="1" spc="-10" dirty="0">
                <a:latin typeface="Calibri"/>
                <a:cs typeface="Calibri"/>
              </a:rPr>
              <a:t> 12-</a:t>
            </a:r>
            <a:r>
              <a:rPr sz="1100" b="1" spc="-20" dirty="0">
                <a:latin typeface="Calibri"/>
                <a:cs typeface="Calibri"/>
              </a:rPr>
              <a:t>4-1725 </a:t>
            </a:r>
            <a:r>
              <a:rPr sz="1100" b="1" spc="-10" dirty="0">
                <a:latin typeface="Calibri"/>
                <a:cs typeface="Calibri"/>
              </a:rPr>
              <a:t>Suertes</a:t>
            </a:r>
            <a:r>
              <a:rPr sz="1100" spc="-10" dirty="0">
                <a:latin typeface="Calibri"/>
                <a:cs typeface="Calibri"/>
                <a:hlinkClick r:id="rId2" action="ppaction://hlinksldjump"/>
              </a:rPr>
              <a:t>.</a:t>
            </a:r>
            <a:r>
              <a:rPr sz="1050" spc="-15" baseline="31746" dirty="0">
                <a:latin typeface="Calibri"/>
                <a:cs typeface="Calibri"/>
                <a:hlinkClick r:id="rId2" action="ppaction://hlinksldjump"/>
              </a:rPr>
              <a:t>29</a:t>
            </a:r>
            <a:endParaRPr sz="1050" baseline="31746">
              <a:latin typeface="Calibri"/>
              <a:cs typeface="Calibri"/>
            </a:endParaRPr>
          </a:p>
          <a:p>
            <a:pPr marL="544830" indent="-227965" algn="just">
              <a:lnSpc>
                <a:spcPct val="100000"/>
              </a:lnSpc>
              <a:spcBef>
                <a:spcPts val="130"/>
              </a:spcBef>
              <a:buFont typeface="Wingdings"/>
              <a:buChar char=""/>
              <a:tabLst>
                <a:tab pos="544830" algn="l"/>
              </a:tabLst>
            </a:pPr>
            <a:r>
              <a:rPr sz="1100" b="1" i="1" dirty="0">
                <a:latin typeface="Calibri"/>
                <a:cs typeface="Calibri"/>
              </a:rPr>
              <a:t>Suerte</a:t>
            </a:r>
            <a:r>
              <a:rPr sz="1100" b="1" i="1" spc="-20" dirty="0">
                <a:latin typeface="Calibri"/>
                <a:cs typeface="Calibri"/>
              </a:rPr>
              <a:t> </a:t>
            </a:r>
            <a:r>
              <a:rPr sz="1100" b="1" i="1" spc="-10" dirty="0">
                <a:latin typeface="Calibri"/>
                <a:cs typeface="Calibri"/>
              </a:rPr>
              <a:t>Nochebuena.</a:t>
            </a:r>
            <a:endParaRPr sz="1100">
              <a:latin typeface="Calibri"/>
              <a:cs typeface="Calibri"/>
            </a:endParaRPr>
          </a:p>
          <a:p>
            <a:pPr marL="536575" marR="94615" algn="just">
              <a:lnSpc>
                <a:spcPct val="109700"/>
              </a:lnSpc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En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día,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mes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año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estando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campo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Ingenio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Temisco,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sitio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que </a:t>
            </a:r>
            <a:r>
              <a:rPr sz="1100" dirty="0">
                <a:latin typeface="Calibri"/>
                <a:cs typeface="Calibri"/>
              </a:rPr>
              <a:t>llaman</a:t>
            </a:r>
            <a:r>
              <a:rPr sz="1100" spc="3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3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Pago</a:t>
            </a:r>
            <a:r>
              <a:rPr sz="1100" spc="3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3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Trancas.</a:t>
            </a:r>
            <a:r>
              <a:rPr sz="1100" spc="3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Ante</a:t>
            </a:r>
            <a:r>
              <a:rPr sz="1100" spc="3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3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dicho</a:t>
            </a:r>
            <a:r>
              <a:rPr sz="1100" spc="3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Reverendo</a:t>
            </a:r>
            <a:r>
              <a:rPr sz="1100" spc="3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Padre</a:t>
            </a:r>
            <a:r>
              <a:rPr sz="1100" spc="3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Lector</a:t>
            </a:r>
            <a:r>
              <a:rPr sz="1100" spc="40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jubilado </a:t>
            </a:r>
            <a:r>
              <a:rPr sz="1100" dirty="0">
                <a:latin typeface="Calibri"/>
                <a:cs typeface="Calibri"/>
              </a:rPr>
              <a:t>Calificador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Comisario.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dicho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don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Cristóbal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Bárzena,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ante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mí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presente </a:t>
            </a:r>
            <a:r>
              <a:rPr sz="1100" dirty="0">
                <a:latin typeface="Calibri"/>
                <a:cs typeface="Calibri"/>
              </a:rPr>
              <a:t>notario,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hecho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cordel,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tiraban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sus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términos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Juan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Domingo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castizo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Eugenio </a:t>
            </a:r>
            <a:r>
              <a:rPr sz="1100" dirty="0">
                <a:latin typeface="Calibri"/>
                <a:cs typeface="Calibri"/>
              </a:rPr>
              <a:t>Bárzana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mulato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ambos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dicho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Ingenio.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suerte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caña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corte, </a:t>
            </a:r>
            <a:r>
              <a:rPr sz="1100" dirty="0">
                <a:latin typeface="Calibri"/>
                <a:cs typeface="Calibri"/>
              </a:rPr>
              <a:t>nombrada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Nochebuena,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todos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sus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beneficios</a:t>
            </a:r>
            <a:r>
              <a:rPr sz="1050" baseline="31746" dirty="0">
                <a:latin typeface="Calibri"/>
                <a:cs typeface="Calibri"/>
                <a:hlinkClick r:id="rId2" action="ppaction://hlinksldjump"/>
              </a:rPr>
              <a:t>30</a:t>
            </a:r>
            <a:r>
              <a:rPr sz="1100" dirty="0">
                <a:latin typeface="Calibri"/>
                <a:cs typeface="Calibri"/>
                <a:hlinkClick r:id="rId2" action="ppaction://hlinksldjump"/>
              </a:rPr>
              <a:t>.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Repitiendo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voz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alta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número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cordeladas.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Medida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declaró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medidor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tenía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cuadro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diez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 nueve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cordeles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cincuenta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varas.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haber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empezado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corte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cornejal</a:t>
            </a:r>
            <a:r>
              <a:rPr sz="1050" baseline="31746" dirty="0">
                <a:latin typeface="Calibri"/>
                <a:cs typeface="Calibri"/>
                <a:hlinkClick r:id="rId2" action="ppaction://hlinksldjump"/>
              </a:rPr>
              <a:t>31</a:t>
            </a:r>
            <a:r>
              <a:rPr sz="1100" dirty="0">
                <a:latin typeface="Calibri"/>
                <a:cs typeface="Calibri"/>
                <a:hlinkClick r:id="rId2" action="ppaction://hlinksldjump"/>
              </a:rPr>
              <a:t>,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tener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ocho </a:t>
            </a:r>
            <a:r>
              <a:rPr sz="1100" dirty="0">
                <a:latin typeface="Calibri"/>
                <a:cs typeface="Calibri"/>
              </a:rPr>
              <a:t>cordeles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algunas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marras</a:t>
            </a:r>
            <a:r>
              <a:rPr sz="1050" baseline="31746" dirty="0">
                <a:latin typeface="Calibri"/>
                <a:cs typeface="Calibri"/>
                <a:hlinkClick r:id="rId2" action="ppaction://hlinksldjump"/>
              </a:rPr>
              <a:t>32</a:t>
            </a:r>
            <a:r>
              <a:rPr sz="1050" spc="419" baseline="31746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ser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mala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figura,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larga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angosta,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rebajan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cinco </a:t>
            </a:r>
            <a:r>
              <a:rPr sz="1100" dirty="0">
                <a:latin typeface="Calibri"/>
                <a:cs typeface="Calibri"/>
              </a:rPr>
              <a:t>cordeles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queda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macizada</a:t>
            </a:r>
            <a:r>
              <a:rPr sz="1050" baseline="31746" dirty="0">
                <a:latin typeface="Calibri"/>
                <a:cs typeface="Calibri"/>
                <a:hlinkClick r:id="rId2" action="ppaction://hlinksldjump"/>
              </a:rPr>
              <a:t>33</a:t>
            </a:r>
            <a:r>
              <a:rPr sz="1050" spc="217" baseline="31746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fondeada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catorce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cordeles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hacen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seiscientas varas.</a:t>
            </a:r>
            <a:endParaRPr sz="1100">
              <a:latin typeface="Calibri"/>
              <a:cs typeface="Calibri"/>
            </a:endParaRPr>
          </a:p>
          <a:p>
            <a:pPr marL="544830" indent="-227965" algn="just">
              <a:lnSpc>
                <a:spcPct val="100000"/>
              </a:lnSpc>
              <a:spcBef>
                <a:spcPts val="130"/>
              </a:spcBef>
              <a:buFont typeface="Wingdings"/>
              <a:buChar char=""/>
              <a:tabLst>
                <a:tab pos="544830" algn="l"/>
              </a:tabLst>
            </a:pPr>
            <a:r>
              <a:rPr sz="1100" b="1" i="1" dirty="0">
                <a:latin typeface="Calibri"/>
                <a:cs typeface="Calibri"/>
              </a:rPr>
              <a:t>Suerte</a:t>
            </a:r>
            <a:r>
              <a:rPr sz="1100" b="1" i="1" spc="-15" dirty="0">
                <a:latin typeface="Calibri"/>
                <a:cs typeface="Calibri"/>
              </a:rPr>
              <a:t> </a:t>
            </a:r>
            <a:r>
              <a:rPr sz="1100" b="1" i="1" dirty="0">
                <a:latin typeface="Calibri"/>
                <a:cs typeface="Calibri"/>
              </a:rPr>
              <a:t>La</a:t>
            </a:r>
            <a:r>
              <a:rPr sz="1100" b="1" i="1" spc="-15" dirty="0">
                <a:latin typeface="Calibri"/>
                <a:cs typeface="Calibri"/>
              </a:rPr>
              <a:t> </a:t>
            </a:r>
            <a:r>
              <a:rPr sz="1100" b="1" i="1" spc="-10" dirty="0">
                <a:latin typeface="Calibri"/>
                <a:cs typeface="Calibri"/>
              </a:rPr>
              <a:t>Candelaria.</a:t>
            </a:r>
            <a:endParaRPr sz="1100">
              <a:latin typeface="Calibri"/>
              <a:cs typeface="Calibri"/>
            </a:endParaRPr>
          </a:p>
          <a:p>
            <a:pPr marL="545465" marR="94615" algn="just">
              <a:lnSpc>
                <a:spcPct val="109600"/>
              </a:lnSpc>
              <a:spcBef>
                <a:spcPts val="105"/>
              </a:spcBef>
            </a:pPr>
            <a:r>
              <a:rPr sz="1100" dirty="0">
                <a:latin typeface="Calibri"/>
                <a:cs typeface="Calibri"/>
              </a:rPr>
              <a:t>Y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misma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forma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manera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midió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otra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suerte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caña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moledera</a:t>
            </a:r>
            <a:r>
              <a:rPr sz="1050" baseline="31746" dirty="0">
                <a:latin typeface="Calibri"/>
                <a:cs typeface="Calibri"/>
                <a:hlinkClick r:id="rId2" action="ppaction://hlinksldjump"/>
              </a:rPr>
              <a:t>34</a:t>
            </a:r>
            <a:r>
              <a:rPr sz="1100" dirty="0">
                <a:latin typeface="Calibri"/>
                <a:cs typeface="Calibri"/>
                <a:hlinkClick r:id="rId2" action="ppaction://hlinksldjump"/>
              </a:rPr>
              <a:t>,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nombrada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La </a:t>
            </a:r>
            <a:r>
              <a:rPr sz="1100" dirty="0">
                <a:latin typeface="Calibri"/>
                <a:cs typeface="Calibri"/>
              </a:rPr>
              <a:t>Candelaria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edad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catorce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meses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todos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sus beneficios.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Qué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medida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 </a:t>
            </a:r>
            <a:r>
              <a:rPr sz="1100" spc="-10" dirty="0">
                <a:latin typeface="Calibri"/>
                <a:cs typeface="Calibri"/>
              </a:rPr>
              <a:t>cuadro </a:t>
            </a:r>
            <a:r>
              <a:rPr sz="1100" dirty="0">
                <a:latin typeface="Calibri"/>
                <a:cs typeface="Calibri"/>
              </a:rPr>
              <a:t>tuvo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diez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nueve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cordeles,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ser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quedada,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creció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debía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algunas </a:t>
            </a:r>
            <a:r>
              <a:rPr sz="1100" dirty="0">
                <a:latin typeface="Calibri"/>
                <a:cs typeface="Calibri"/>
              </a:rPr>
              <a:t>partes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despoblada.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Siendo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más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larga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ancha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figura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rebajan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cuatro </a:t>
            </a:r>
            <a:r>
              <a:rPr sz="1100" dirty="0">
                <a:latin typeface="Calibri"/>
                <a:cs typeface="Calibri"/>
              </a:rPr>
              <a:t>cordeles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queda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macizada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fondeada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calidad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dar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recibir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quince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cordeles.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reducidos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hacen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setecientas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cincuenta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varas.</a:t>
            </a:r>
            <a:endParaRPr sz="1100">
              <a:latin typeface="Calibri"/>
              <a:cs typeface="Calibri"/>
            </a:endParaRPr>
          </a:p>
          <a:p>
            <a:pPr marL="544830" indent="-227965" algn="just">
              <a:lnSpc>
                <a:spcPct val="100000"/>
              </a:lnSpc>
              <a:spcBef>
                <a:spcPts val="135"/>
              </a:spcBef>
              <a:buFont typeface="Wingdings"/>
              <a:buChar char=""/>
              <a:tabLst>
                <a:tab pos="544830" algn="l"/>
              </a:tabLst>
            </a:pPr>
            <a:r>
              <a:rPr sz="1100" b="1" i="1" dirty="0">
                <a:latin typeface="Calibri"/>
                <a:cs typeface="Calibri"/>
              </a:rPr>
              <a:t>Suerte</a:t>
            </a:r>
            <a:r>
              <a:rPr sz="1100" b="1" i="1" spc="-25" dirty="0">
                <a:latin typeface="Calibri"/>
                <a:cs typeface="Calibri"/>
              </a:rPr>
              <a:t> </a:t>
            </a:r>
            <a:r>
              <a:rPr sz="1100" b="1" i="1" dirty="0">
                <a:latin typeface="Calibri"/>
                <a:cs typeface="Calibri"/>
              </a:rPr>
              <a:t>Santo</a:t>
            </a:r>
            <a:r>
              <a:rPr sz="1100" b="1" i="1" spc="-25" dirty="0">
                <a:latin typeface="Calibri"/>
                <a:cs typeface="Calibri"/>
              </a:rPr>
              <a:t> </a:t>
            </a:r>
            <a:r>
              <a:rPr sz="1100" b="1" i="1" spc="-10" dirty="0">
                <a:latin typeface="Calibri"/>
                <a:cs typeface="Calibri"/>
              </a:rPr>
              <a:t>Thomás.</a:t>
            </a:r>
            <a:endParaRPr sz="1100">
              <a:latin typeface="Calibri"/>
              <a:cs typeface="Calibri"/>
            </a:endParaRPr>
          </a:p>
          <a:p>
            <a:pPr marL="545465" marR="95885" algn="just">
              <a:lnSpc>
                <a:spcPct val="109800"/>
              </a:lnSpc>
              <a:spcBef>
                <a:spcPts val="95"/>
              </a:spcBef>
            </a:pPr>
            <a:r>
              <a:rPr sz="1100" dirty="0">
                <a:latin typeface="Calibri"/>
                <a:cs typeface="Calibri"/>
              </a:rPr>
              <a:t>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incontinenti</a:t>
            </a:r>
            <a:r>
              <a:rPr sz="1050" baseline="31746" dirty="0">
                <a:latin typeface="Calibri"/>
                <a:cs typeface="Calibri"/>
                <a:hlinkClick r:id="rId2" action="ppaction://hlinksldjump"/>
              </a:rPr>
              <a:t>35</a:t>
            </a:r>
            <a:r>
              <a:rPr sz="1100" dirty="0">
                <a:latin typeface="Calibri"/>
                <a:cs typeface="Calibri"/>
                <a:hlinkClick r:id="rId2" action="ppaction://hlinksldjump"/>
              </a:rPr>
              <a:t>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misma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forma,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pasó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medir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pago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Conejo,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otra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suerte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0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caña</a:t>
            </a:r>
            <a:r>
              <a:rPr sz="1100" spc="4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moledora</a:t>
            </a:r>
            <a:r>
              <a:rPr sz="1100" spc="4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nombrada</a:t>
            </a:r>
            <a:r>
              <a:rPr sz="1100" spc="40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Santo</a:t>
            </a:r>
            <a:r>
              <a:rPr sz="1100" spc="40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Thomás.</a:t>
            </a:r>
            <a:r>
              <a:rPr sz="1100" spc="4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3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todos</a:t>
            </a:r>
            <a:r>
              <a:rPr sz="1100" spc="4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sus</a:t>
            </a:r>
            <a:r>
              <a:rPr sz="1100" spc="40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beneficios</a:t>
            </a:r>
            <a:r>
              <a:rPr sz="1100" spc="4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400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edad </a:t>
            </a:r>
            <a:r>
              <a:rPr sz="1100" dirty="0">
                <a:latin typeface="Calibri"/>
                <a:cs typeface="Calibri"/>
              </a:rPr>
              <a:t>cumplida,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medida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tuvo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veinte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cordeles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que,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dos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cornejales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dos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partes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ella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quedada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marrosa,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deben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rebajar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tres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cordeles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quedan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dar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recibir </a:t>
            </a:r>
            <a:r>
              <a:rPr sz="1100" dirty="0">
                <a:latin typeface="Calibri"/>
                <a:cs typeface="Calibri"/>
              </a:rPr>
              <a:t>diez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ocho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cordeles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reducto son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novecientas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varas.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90"/>
              </a:spcBef>
            </a:pPr>
            <a:endParaRPr sz="1100">
              <a:latin typeface="Calibri"/>
              <a:cs typeface="Calibri"/>
            </a:endParaRPr>
          </a:p>
          <a:p>
            <a:pPr marL="88900" marR="393065">
              <a:lnSpc>
                <a:spcPct val="101299"/>
              </a:lnSpc>
            </a:pPr>
            <a:r>
              <a:rPr sz="750" baseline="27777" dirty="0">
                <a:latin typeface="Calibri"/>
                <a:cs typeface="Calibri"/>
              </a:rPr>
              <a:t>26</a:t>
            </a:r>
            <a:r>
              <a:rPr sz="800" dirty="0">
                <a:latin typeface="Calibri"/>
                <a:cs typeface="Calibri"/>
              </a:rPr>
              <a:t>La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vara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mexicana,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en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vigor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hasta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1857,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medía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0,838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metros.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Distinta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a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la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medida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oficial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del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reino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que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era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la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vara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Burgos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0.8359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-25" dirty="0">
                <a:latin typeface="Calibri"/>
                <a:cs typeface="Calibri"/>
              </a:rPr>
              <a:t>m.</a:t>
            </a:r>
            <a:endParaRPr sz="800">
              <a:latin typeface="Calibri"/>
              <a:cs typeface="Calibri"/>
            </a:endParaRPr>
          </a:p>
          <a:p>
            <a:pPr marL="88900">
              <a:lnSpc>
                <a:spcPct val="100000"/>
              </a:lnSpc>
              <a:spcBef>
                <a:spcPts val="25"/>
              </a:spcBef>
            </a:pPr>
            <a:r>
              <a:rPr sz="750" baseline="27777" dirty="0">
                <a:latin typeface="Calibri"/>
                <a:cs typeface="Calibri"/>
              </a:rPr>
              <a:t>27</a:t>
            </a:r>
            <a:r>
              <a:rPr sz="750" spc="60" baseline="27777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Los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extremos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del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cordel.</a:t>
            </a:r>
            <a:endParaRPr sz="800">
              <a:latin typeface="Calibri"/>
              <a:cs typeface="Calibri"/>
            </a:endParaRPr>
          </a:p>
          <a:p>
            <a:pPr marL="88900">
              <a:lnSpc>
                <a:spcPct val="100000"/>
              </a:lnSpc>
              <a:spcBef>
                <a:spcPts val="10"/>
              </a:spcBef>
            </a:pPr>
            <a:r>
              <a:rPr sz="750" baseline="27777" dirty="0">
                <a:latin typeface="Calibri"/>
                <a:cs typeface="Calibri"/>
              </a:rPr>
              <a:t>28</a:t>
            </a:r>
            <a:r>
              <a:rPr sz="750" spc="359" baseline="27777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Medida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agraria que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equivale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a 50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varas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mexicanas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que son</a:t>
            </a:r>
            <a:r>
              <a:rPr sz="800" spc="17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41,90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metros.</a:t>
            </a:r>
            <a:endParaRPr sz="800">
              <a:latin typeface="Calibri"/>
              <a:cs typeface="Calibri"/>
            </a:endParaRPr>
          </a:p>
          <a:p>
            <a:pPr marL="88900" marR="100330">
              <a:lnSpc>
                <a:spcPts val="990"/>
              </a:lnSpc>
              <a:spcBef>
                <a:spcPts val="20"/>
              </a:spcBef>
            </a:pPr>
            <a:r>
              <a:rPr sz="750" baseline="27777" dirty="0">
                <a:latin typeface="Calibri"/>
                <a:cs typeface="Calibri"/>
              </a:rPr>
              <a:t>29</a:t>
            </a:r>
            <a:r>
              <a:rPr sz="750" spc="75" baseline="27777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Esta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en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como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se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llama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a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la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zona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cultivo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o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finca. </a:t>
            </a:r>
            <a:r>
              <a:rPr sz="800" dirty="0">
                <a:latin typeface="Calibri"/>
                <a:cs typeface="Calibri"/>
              </a:rPr>
              <a:t>Se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le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medía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en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cuadrado,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con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una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medida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ponderada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bastante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exacta,</a:t>
            </a:r>
            <a:r>
              <a:rPr sz="800" spc="-10" dirty="0">
                <a:latin typeface="Calibri"/>
                <a:cs typeface="Calibri"/>
              </a:rPr>
              <a:t> aunque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el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terreno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y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su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figura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fuere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irregular.</a:t>
            </a:r>
            <a:endParaRPr sz="800">
              <a:latin typeface="Calibri"/>
              <a:cs typeface="Calibri"/>
            </a:endParaRPr>
          </a:p>
          <a:p>
            <a:pPr marL="88900">
              <a:lnSpc>
                <a:spcPts val="930"/>
              </a:lnSpc>
            </a:pPr>
            <a:r>
              <a:rPr sz="750" baseline="27777" dirty="0">
                <a:latin typeface="Calibri"/>
                <a:cs typeface="Calibri"/>
              </a:rPr>
              <a:t>30</a:t>
            </a:r>
            <a:r>
              <a:rPr sz="750" spc="75" baseline="27777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Quiere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decir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que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ha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sido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roturada </a:t>
            </a:r>
            <a:r>
              <a:rPr sz="800" dirty="0">
                <a:latin typeface="Calibri"/>
                <a:cs typeface="Calibri"/>
              </a:rPr>
              <a:t>y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acondicionada</a:t>
            </a:r>
            <a:r>
              <a:rPr sz="800" dirty="0">
                <a:latin typeface="Calibri"/>
                <a:cs typeface="Calibri"/>
              </a:rPr>
              <a:t> correctamente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para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la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producción.</a:t>
            </a:r>
            <a:endParaRPr sz="800">
              <a:latin typeface="Calibri"/>
              <a:cs typeface="Calibri"/>
            </a:endParaRPr>
          </a:p>
          <a:p>
            <a:pPr marL="88900">
              <a:lnSpc>
                <a:spcPct val="100000"/>
              </a:lnSpc>
              <a:spcBef>
                <a:spcPts val="25"/>
              </a:spcBef>
            </a:pPr>
            <a:r>
              <a:rPr sz="750" baseline="27777" dirty="0">
                <a:latin typeface="Calibri"/>
                <a:cs typeface="Calibri"/>
              </a:rPr>
              <a:t>31</a:t>
            </a:r>
            <a:r>
              <a:rPr sz="750" spc="67" baseline="27777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Terreno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lleno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cornejos.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Arbusto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muy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ramoso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la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familia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las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cornáceas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hasta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4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metros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altura.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También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Durillo.</a:t>
            </a:r>
            <a:endParaRPr sz="800">
              <a:latin typeface="Calibri"/>
              <a:cs typeface="Calibri"/>
            </a:endParaRPr>
          </a:p>
          <a:p>
            <a:pPr marL="88900">
              <a:lnSpc>
                <a:spcPct val="100000"/>
              </a:lnSpc>
              <a:spcBef>
                <a:spcPts val="15"/>
              </a:spcBef>
            </a:pPr>
            <a:r>
              <a:rPr sz="750" baseline="27777" dirty="0">
                <a:latin typeface="Calibri"/>
                <a:cs typeface="Calibri"/>
              </a:rPr>
              <a:t>32</a:t>
            </a:r>
            <a:r>
              <a:rPr sz="750" spc="67" baseline="27777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También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marroso.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Con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Huecos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o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vacíos.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Con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falta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plantas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o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mal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nacidas.</a:t>
            </a:r>
            <a:endParaRPr sz="800">
              <a:latin typeface="Calibri"/>
              <a:cs typeface="Calibri"/>
            </a:endParaRPr>
          </a:p>
          <a:p>
            <a:pPr marL="88900">
              <a:lnSpc>
                <a:spcPct val="100000"/>
              </a:lnSpc>
              <a:spcBef>
                <a:spcPts val="10"/>
              </a:spcBef>
            </a:pPr>
            <a:r>
              <a:rPr sz="750" baseline="27777" dirty="0">
                <a:latin typeface="Calibri"/>
                <a:cs typeface="Calibri"/>
              </a:rPr>
              <a:t>33</a:t>
            </a:r>
            <a:r>
              <a:rPr sz="750" spc="75" baseline="27777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El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significado </a:t>
            </a:r>
            <a:r>
              <a:rPr sz="800" dirty="0">
                <a:latin typeface="Calibri"/>
                <a:cs typeface="Calibri"/>
              </a:rPr>
              <a:t>en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este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caso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no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es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el</a:t>
            </a:r>
            <a:r>
              <a:rPr sz="800" spc="-10" dirty="0">
                <a:latin typeface="Calibri"/>
                <a:cs typeface="Calibri"/>
              </a:rPr>
              <a:t> relleno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huecos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sino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el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descuento de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las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partes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quitadas </a:t>
            </a:r>
            <a:r>
              <a:rPr sz="800" dirty="0">
                <a:latin typeface="Calibri"/>
                <a:cs typeface="Calibri"/>
              </a:rPr>
              <a:t>por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improductivas.</a:t>
            </a:r>
            <a:endParaRPr sz="800">
              <a:latin typeface="Calibri"/>
              <a:cs typeface="Calibri"/>
            </a:endParaRPr>
          </a:p>
          <a:p>
            <a:pPr marL="88900">
              <a:lnSpc>
                <a:spcPct val="100000"/>
              </a:lnSpc>
              <a:spcBef>
                <a:spcPts val="25"/>
              </a:spcBef>
            </a:pPr>
            <a:r>
              <a:rPr sz="750" baseline="27777" dirty="0">
                <a:latin typeface="Calibri"/>
                <a:cs typeface="Calibri"/>
              </a:rPr>
              <a:t>34</a:t>
            </a:r>
            <a:r>
              <a:rPr sz="750" spc="75" baseline="27777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La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caña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azúcar</a:t>
            </a:r>
            <a:r>
              <a:rPr sz="800" spc="-10" dirty="0">
                <a:latin typeface="Calibri"/>
                <a:cs typeface="Calibri"/>
              </a:rPr>
              <a:t> puede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llegar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a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retoñar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para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otra</a:t>
            </a:r>
            <a:r>
              <a:rPr sz="800" spc="-10" dirty="0">
                <a:latin typeface="Calibri"/>
                <a:cs typeface="Calibri"/>
              </a:rPr>
              <a:t> producción </a:t>
            </a:r>
            <a:r>
              <a:rPr sz="800" dirty="0">
                <a:latin typeface="Calibri"/>
                <a:cs typeface="Calibri"/>
              </a:rPr>
              <a:t>entre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5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y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8 </a:t>
            </a:r>
            <a:r>
              <a:rPr sz="800" spc="-10" dirty="0">
                <a:latin typeface="Calibri"/>
                <a:cs typeface="Calibri"/>
              </a:rPr>
              <a:t>veces.</a:t>
            </a:r>
            <a:endParaRPr sz="800">
              <a:latin typeface="Calibri"/>
              <a:cs typeface="Calibri"/>
            </a:endParaRPr>
          </a:p>
          <a:p>
            <a:pPr marL="88900">
              <a:lnSpc>
                <a:spcPct val="100000"/>
              </a:lnSpc>
              <a:spcBef>
                <a:spcPts val="10"/>
              </a:spcBef>
            </a:pPr>
            <a:r>
              <a:rPr sz="750" baseline="27777" dirty="0">
                <a:latin typeface="Calibri"/>
                <a:cs typeface="Calibri"/>
              </a:rPr>
              <a:t>35</a:t>
            </a:r>
            <a:r>
              <a:rPr sz="750" spc="52" baseline="27777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Seguidamente,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al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momento,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al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instante.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0">
              <a:lnSpc>
                <a:spcPts val="1150"/>
              </a:lnSpc>
            </a:pPr>
            <a:fld id="{81D60167-4931-47E6-BA6A-407CBD079E47}" type="slidenum">
              <a:rPr spc="-25" dirty="0"/>
              <a:t>17</a:t>
            </a:fld>
            <a:endParaRPr spc="-2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0820" y="9038844"/>
            <a:ext cx="1829435" cy="9525"/>
          </a:xfrm>
          <a:custGeom>
            <a:avLst/>
            <a:gdLst/>
            <a:ahLst/>
            <a:cxnLst/>
            <a:rect l="l" t="t" r="r" b="b"/>
            <a:pathLst>
              <a:path w="1829435" h="9525">
                <a:moveTo>
                  <a:pt x="1829054" y="0"/>
                </a:moveTo>
                <a:lnTo>
                  <a:pt x="0" y="0"/>
                </a:lnTo>
                <a:lnTo>
                  <a:pt x="0" y="9143"/>
                </a:lnTo>
                <a:lnTo>
                  <a:pt x="1829054" y="9143"/>
                </a:lnTo>
                <a:lnTo>
                  <a:pt x="182905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30020" y="850747"/>
            <a:ext cx="5580380" cy="882396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506730" indent="-227965" algn="just">
              <a:lnSpc>
                <a:spcPct val="100000"/>
              </a:lnSpc>
              <a:spcBef>
                <a:spcPts val="325"/>
              </a:spcBef>
              <a:buFont typeface="Wingdings"/>
              <a:buChar char=""/>
              <a:tabLst>
                <a:tab pos="506730" algn="l"/>
              </a:tabLst>
            </a:pPr>
            <a:r>
              <a:rPr sz="1100" b="1" i="1" dirty="0">
                <a:latin typeface="Calibri"/>
                <a:cs typeface="Calibri"/>
              </a:rPr>
              <a:t>Suerte</a:t>
            </a:r>
            <a:r>
              <a:rPr sz="1100" b="1" i="1" spc="-20" dirty="0">
                <a:latin typeface="Calibri"/>
                <a:cs typeface="Calibri"/>
              </a:rPr>
              <a:t> </a:t>
            </a:r>
            <a:r>
              <a:rPr sz="1100" b="1" i="1" dirty="0">
                <a:latin typeface="Calibri"/>
                <a:cs typeface="Calibri"/>
              </a:rPr>
              <a:t>El</a:t>
            </a:r>
            <a:r>
              <a:rPr sz="1100" b="1" i="1" spc="-30" dirty="0">
                <a:latin typeface="Calibri"/>
                <a:cs typeface="Calibri"/>
              </a:rPr>
              <a:t> </a:t>
            </a:r>
            <a:r>
              <a:rPr sz="1100" b="1" i="1" spc="-10" dirty="0">
                <a:latin typeface="Calibri"/>
                <a:cs typeface="Calibri"/>
              </a:rPr>
              <a:t>Conejo.</a:t>
            </a:r>
            <a:endParaRPr sz="1100">
              <a:latin typeface="Calibri"/>
              <a:cs typeface="Calibri"/>
            </a:endParaRPr>
          </a:p>
          <a:p>
            <a:pPr marL="507365" marR="120014" algn="just">
              <a:lnSpc>
                <a:spcPct val="109800"/>
              </a:lnSpc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En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mismo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modo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midió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otra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suerte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planta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moledora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tiene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nombre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El </a:t>
            </a:r>
            <a:r>
              <a:rPr sz="1100" dirty="0">
                <a:latin typeface="Calibri"/>
                <a:cs typeface="Calibri"/>
              </a:rPr>
              <a:t>Conejo,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edad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diez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once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meses.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figura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más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larga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ancha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dos </a:t>
            </a:r>
            <a:r>
              <a:rPr sz="1100" dirty="0">
                <a:latin typeface="Calibri"/>
                <a:cs typeface="Calibri"/>
              </a:rPr>
              <a:t>beneficios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Coas</a:t>
            </a:r>
            <a:r>
              <a:rPr sz="1050" baseline="31746" dirty="0">
                <a:latin typeface="Calibri"/>
                <a:cs typeface="Calibri"/>
                <a:hlinkClick r:id="rId2" action="ppaction://hlinksldjump"/>
              </a:rPr>
              <a:t>36</a:t>
            </a:r>
            <a:r>
              <a:rPr sz="1050" spc="457" baseline="31746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dos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arado</a:t>
            </a:r>
            <a:r>
              <a:rPr sz="1050" baseline="31746" dirty="0">
                <a:latin typeface="Calibri"/>
                <a:cs typeface="Calibri"/>
                <a:hlinkClick r:id="rId2" action="ppaction://hlinksldjump"/>
              </a:rPr>
              <a:t>37</a:t>
            </a:r>
            <a:r>
              <a:rPr sz="1100" dirty="0">
                <a:latin typeface="Calibri"/>
                <a:cs typeface="Calibri"/>
                <a:hlinkClick r:id="rId2" action="ppaction://hlinksldjump"/>
              </a:rPr>
              <a:t>,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quedada</a:t>
            </a:r>
            <a:r>
              <a:rPr sz="1050" baseline="31746" dirty="0">
                <a:latin typeface="Calibri"/>
                <a:cs typeface="Calibri"/>
                <a:hlinkClick r:id="rId2" action="ppaction://hlinksldjump"/>
              </a:rPr>
              <a:t>38</a:t>
            </a:r>
            <a:r>
              <a:rPr sz="1100" dirty="0">
                <a:latin typeface="Calibri"/>
                <a:cs typeface="Calibri"/>
                <a:hlinkClick r:id="rId2" action="ppaction://hlinksldjump"/>
              </a:rPr>
              <a:t>,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acalzonada</a:t>
            </a:r>
            <a:r>
              <a:rPr sz="1050" baseline="31746" dirty="0">
                <a:latin typeface="Calibri"/>
                <a:cs typeface="Calibri"/>
                <a:hlinkClick r:id="rId2" action="ppaction://hlinksldjump"/>
              </a:rPr>
              <a:t>39</a:t>
            </a:r>
            <a:r>
              <a:rPr sz="1050" spc="465" baseline="31746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marrosa.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cual </a:t>
            </a:r>
            <a:r>
              <a:rPr sz="1100" dirty="0">
                <a:latin typeface="Calibri"/>
                <a:cs typeface="Calibri"/>
              </a:rPr>
              <a:t>medida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cuadro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tuvo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veinte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cordeles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diez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varas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y,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dichos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defectos,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le </a:t>
            </a:r>
            <a:r>
              <a:rPr sz="1100" dirty="0">
                <a:latin typeface="Calibri"/>
                <a:cs typeface="Calibri"/>
              </a:rPr>
              <a:t>deben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rebajar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once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cordeles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diez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varas.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Quedará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cuadrada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macizada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dar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y</a:t>
            </a:r>
            <a:r>
              <a:rPr sz="1100" dirty="0">
                <a:latin typeface="Calibri"/>
                <a:cs typeface="Calibri"/>
              </a:rPr>
              <a:t> recibir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diez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cordeles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que,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reducidos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varas,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salen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quinientas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varas.</a:t>
            </a:r>
            <a:endParaRPr sz="1100">
              <a:latin typeface="Calibri"/>
              <a:cs typeface="Calibri"/>
            </a:endParaRPr>
          </a:p>
          <a:p>
            <a:pPr marL="506730" indent="-227965" algn="just">
              <a:lnSpc>
                <a:spcPct val="100000"/>
              </a:lnSpc>
              <a:spcBef>
                <a:spcPts val="130"/>
              </a:spcBef>
              <a:buFont typeface="Wingdings"/>
              <a:buChar char=""/>
              <a:tabLst>
                <a:tab pos="506730" algn="l"/>
              </a:tabLst>
            </a:pPr>
            <a:r>
              <a:rPr sz="1100" b="1" i="1" dirty="0">
                <a:latin typeface="Calibri"/>
                <a:cs typeface="Calibri"/>
              </a:rPr>
              <a:t>Suerte</a:t>
            </a:r>
            <a:r>
              <a:rPr sz="1100" b="1" i="1" spc="-20" dirty="0">
                <a:latin typeface="Calibri"/>
                <a:cs typeface="Calibri"/>
              </a:rPr>
              <a:t> </a:t>
            </a:r>
            <a:r>
              <a:rPr sz="1100" b="1" i="1" dirty="0">
                <a:latin typeface="Calibri"/>
                <a:cs typeface="Calibri"/>
              </a:rPr>
              <a:t>El</a:t>
            </a:r>
            <a:r>
              <a:rPr sz="1100" b="1" i="1" spc="-20" dirty="0">
                <a:latin typeface="Calibri"/>
                <a:cs typeface="Calibri"/>
              </a:rPr>
              <a:t> </a:t>
            </a:r>
            <a:r>
              <a:rPr sz="1100" b="1" i="1" spc="-10" dirty="0">
                <a:latin typeface="Calibri"/>
                <a:cs typeface="Calibri"/>
              </a:rPr>
              <a:t>Moledor.</a:t>
            </a:r>
            <a:endParaRPr sz="1100">
              <a:latin typeface="Calibri"/>
              <a:cs typeface="Calibri"/>
            </a:endParaRPr>
          </a:p>
          <a:p>
            <a:pPr marL="507365" marR="120014" algn="just">
              <a:lnSpc>
                <a:spcPct val="109900"/>
              </a:lnSpc>
              <a:spcBef>
                <a:spcPts val="85"/>
              </a:spcBef>
            </a:pPr>
            <a:r>
              <a:rPr sz="1100" dirty="0">
                <a:latin typeface="Calibri"/>
                <a:cs typeface="Calibri"/>
              </a:rPr>
              <a:t>Se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pasó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medir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otra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suerte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cañas,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planta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moledora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tiene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nombre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El </a:t>
            </a:r>
            <a:r>
              <a:rPr sz="1100" dirty="0">
                <a:latin typeface="Calibri"/>
                <a:cs typeface="Calibri"/>
              </a:rPr>
              <a:t>Moledor.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figura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larga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angosta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edad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trece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meses,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poco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más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menos,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con </a:t>
            </a:r>
            <a:r>
              <a:rPr sz="1100" dirty="0">
                <a:latin typeface="Calibri"/>
                <a:cs typeface="Calibri"/>
              </a:rPr>
              <a:t>dos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beneficios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Coas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otros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dos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arado.</a:t>
            </a:r>
            <a:r>
              <a:rPr sz="1100" spc="3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Quedada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acalzonada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medida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por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larguero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cabezada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tiene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catorce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cordeles.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referidos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defectos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le </a:t>
            </a:r>
            <a:r>
              <a:rPr sz="1100" dirty="0">
                <a:latin typeface="Calibri"/>
                <a:cs typeface="Calibri"/>
              </a:rPr>
              <a:t>rebajaron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tres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cordeles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así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queda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cuadrada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macizada</a:t>
            </a:r>
            <a:r>
              <a:rPr sz="1100" spc="4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dar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recibir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once </a:t>
            </a:r>
            <a:r>
              <a:rPr sz="1100" dirty="0">
                <a:latin typeface="Calibri"/>
                <a:cs typeface="Calibri"/>
              </a:rPr>
              <a:t>cordeles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reducto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quinientas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cincuenta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varas.</a:t>
            </a:r>
            <a:endParaRPr sz="1100">
              <a:latin typeface="Calibri"/>
              <a:cs typeface="Calibri"/>
            </a:endParaRPr>
          </a:p>
          <a:p>
            <a:pPr marL="506730" indent="-227965" algn="just">
              <a:lnSpc>
                <a:spcPct val="100000"/>
              </a:lnSpc>
              <a:spcBef>
                <a:spcPts val="135"/>
              </a:spcBef>
              <a:buFont typeface="Wingdings"/>
              <a:buChar char=""/>
              <a:tabLst>
                <a:tab pos="506730" algn="l"/>
              </a:tabLst>
            </a:pPr>
            <a:r>
              <a:rPr sz="1100" b="1" i="1" dirty="0">
                <a:latin typeface="Calibri"/>
                <a:cs typeface="Calibri"/>
              </a:rPr>
              <a:t>Suerte</a:t>
            </a:r>
            <a:r>
              <a:rPr sz="1100" b="1" i="1" spc="-15" dirty="0">
                <a:latin typeface="Calibri"/>
                <a:cs typeface="Calibri"/>
              </a:rPr>
              <a:t> </a:t>
            </a:r>
            <a:r>
              <a:rPr sz="1100" b="1" i="1" dirty="0">
                <a:latin typeface="Calibri"/>
                <a:cs typeface="Calibri"/>
              </a:rPr>
              <a:t>Los</a:t>
            </a:r>
            <a:r>
              <a:rPr sz="1100" b="1" i="1" spc="-10" dirty="0">
                <a:latin typeface="Calibri"/>
                <a:cs typeface="Calibri"/>
              </a:rPr>
              <a:t> Moledores.</a:t>
            </a:r>
            <a:endParaRPr sz="1100">
              <a:latin typeface="Calibri"/>
              <a:cs typeface="Calibri"/>
            </a:endParaRPr>
          </a:p>
          <a:p>
            <a:pPr marL="498475" marR="120650" algn="just">
              <a:lnSpc>
                <a:spcPct val="109800"/>
              </a:lnSpc>
              <a:spcBef>
                <a:spcPts val="95"/>
              </a:spcBef>
            </a:pPr>
            <a:r>
              <a:rPr sz="1100" dirty="0">
                <a:latin typeface="Calibri"/>
                <a:cs typeface="Calibri"/>
              </a:rPr>
              <a:t>Pasose a medir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otra suerte 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cañas,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planta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moledora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nombrada Los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Moledores,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edad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trece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meses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dos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beneficios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Coa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dos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arado.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Quedada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acalzonada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también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marrosa,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cual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medida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cuadro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tiene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veinte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dos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cordeles,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las </a:t>
            </a:r>
            <a:r>
              <a:rPr sz="1100" dirty="0">
                <a:latin typeface="Calibri"/>
                <a:cs typeface="Calibri"/>
              </a:rPr>
              <a:t>dichas</a:t>
            </a:r>
            <a:r>
              <a:rPr sz="1100" spc="4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faltas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rebajaron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seis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cordeles,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así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quedó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macizada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diez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seis</a:t>
            </a:r>
            <a:r>
              <a:rPr sz="1100" spc="-10" dirty="0">
                <a:latin typeface="Calibri"/>
                <a:cs typeface="Calibri"/>
              </a:rPr>
              <a:t> cordeles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reducto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resulta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ochocientas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varas.</a:t>
            </a:r>
            <a:endParaRPr sz="1100">
              <a:latin typeface="Calibri"/>
              <a:cs typeface="Calibri"/>
            </a:endParaRPr>
          </a:p>
          <a:p>
            <a:pPr marL="506730" indent="-227965" algn="just">
              <a:lnSpc>
                <a:spcPct val="100000"/>
              </a:lnSpc>
              <a:spcBef>
                <a:spcPts val="120"/>
              </a:spcBef>
              <a:buFont typeface="Wingdings"/>
              <a:buChar char=""/>
              <a:tabLst>
                <a:tab pos="506730" algn="l"/>
              </a:tabLst>
            </a:pPr>
            <a:r>
              <a:rPr sz="1100" b="1" i="1" dirty="0">
                <a:latin typeface="Calibri"/>
                <a:cs typeface="Calibri"/>
              </a:rPr>
              <a:t>Suerte</a:t>
            </a:r>
            <a:r>
              <a:rPr sz="1100" b="1" i="1" spc="-45" dirty="0">
                <a:latin typeface="Calibri"/>
                <a:cs typeface="Calibri"/>
              </a:rPr>
              <a:t> </a:t>
            </a:r>
            <a:r>
              <a:rPr sz="1100" b="1" i="1" spc="-10" dirty="0">
                <a:latin typeface="Calibri"/>
                <a:cs typeface="Calibri"/>
              </a:rPr>
              <a:t>García.</a:t>
            </a:r>
            <a:endParaRPr sz="1100">
              <a:latin typeface="Calibri"/>
              <a:cs typeface="Calibri"/>
            </a:endParaRPr>
          </a:p>
          <a:p>
            <a:pPr marL="498475" marR="120014" algn="just">
              <a:lnSpc>
                <a:spcPct val="109800"/>
              </a:lnSpc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Prosiguiese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midiendo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otra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suerte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caña,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planta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moledora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nombrada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García.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edad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doce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meses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dos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beneficios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Coa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dos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arado.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cual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medida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en </a:t>
            </a:r>
            <a:r>
              <a:rPr sz="1100" dirty="0">
                <a:latin typeface="Calibri"/>
                <a:cs typeface="Calibri"/>
              </a:rPr>
              <a:t>cuadro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tiene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diez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ocho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cordeles,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quedado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acalzonado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marroso,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como </a:t>
            </a:r>
            <a:r>
              <a:rPr sz="1100" dirty="0">
                <a:latin typeface="Calibri"/>
                <a:cs typeface="Calibri"/>
              </a:rPr>
              <a:t>también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perdido un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bajío,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 le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rebajan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seis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cordeles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 su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reducto de dar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 recibir es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seiscientas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varas.</a:t>
            </a:r>
            <a:endParaRPr sz="1100">
              <a:latin typeface="Calibri"/>
              <a:cs typeface="Calibri"/>
            </a:endParaRPr>
          </a:p>
          <a:p>
            <a:pPr marL="506730" indent="-227965" algn="just">
              <a:lnSpc>
                <a:spcPct val="100000"/>
              </a:lnSpc>
              <a:spcBef>
                <a:spcPts val="135"/>
              </a:spcBef>
              <a:buFont typeface="Wingdings"/>
              <a:buChar char=""/>
              <a:tabLst>
                <a:tab pos="506730" algn="l"/>
              </a:tabLst>
            </a:pPr>
            <a:r>
              <a:rPr sz="1100" b="1" i="1" dirty="0">
                <a:latin typeface="Calibri"/>
                <a:cs typeface="Calibri"/>
              </a:rPr>
              <a:t>Suerte</a:t>
            </a:r>
            <a:r>
              <a:rPr sz="1100" b="1" i="1" spc="-20" dirty="0">
                <a:latin typeface="Calibri"/>
                <a:cs typeface="Calibri"/>
              </a:rPr>
              <a:t> </a:t>
            </a:r>
            <a:r>
              <a:rPr sz="1100" b="1" i="1" dirty="0">
                <a:latin typeface="Calibri"/>
                <a:cs typeface="Calibri"/>
              </a:rPr>
              <a:t>El</a:t>
            </a:r>
            <a:r>
              <a:rPr sz="1100" b="1" i="1" spc="-30" dirty="0">
                <a:latin typeface="Calibri"/>
                <a:cs typeface="Calibri"/>
              </a:rPr>
              <a:t> </a:t>
            </a:r>
            <a:r>
              <a:rPr sz="1100" b="1" i="1" spc="-10" dirty="0">
                <a:latin typeface="Calibri"/>
                <a:cs typeface="Calibri"/>
              </a:rPr>
              <a:t>Calicanto.</a:t>
            </a:r>
            <a:endParaRPr sz="1100">
              <a:latin typeface="Calibri"/>
              <a:cs typeface="Calibri"/>
            </a:endParaRPr>
          </a:p>
          <a:p>
            <a:pPr marL="507365" marR="119380" algn="just">
              <a:lnSpc>
                <a:spcPct val="109800"/>
              </a:lnSpc>
              <a:spcBef>
                <a:spcPts val="85"/>
              </a:spcBef>
            </a:pPr>
            <a:r>
              <a:rPr sz="1100" dirty="0">
                <a:latin typeface="Calibri"/>
                <a:cs typeface="Calibri"/>
              </a:rPr>
              <a:t>Y</a:t>
            </a:r>
            <a:r>
              <a:rPr sz="1100" spc="3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prosiguiendo</a:t>
            </a:r>
            <a:r>
              <a:rPr sz="1100" spc="3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3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medidas</a:t>
            </a:r>
            <a:r>
              <a:rPr sz="1100" spc="3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3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midió</a:t>
            </a:r>
            <a:r>
              <a:rPr sz="1100" spc="3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otra</a:t>
            </a:r>
            <a:r>
              <a:rPr sz="1100" spc="3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suerte</a:t>
            </a:r>
            <a:r>
              <a:rPr sz="1100" spc="3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caña</a:t>
            </a:r>
            <a:r>
              <a:rPr sz="1100" spc="4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planta</a:t>
            </a:r>
            <a:r>
              <a:rPr sz="1100" spc="36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moledora, </a:t>
            </a:r>
            <a:r>
              <a:rPr sz="1100" dirty="0">
                <a:latin typeface="Calibri"/>
                <a:cs typeface="Calibri"/>
              </a:rPr>
              <a:t>nombrada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 Calicanto,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edad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ocho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meses,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poco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más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 menos, con dos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beneficios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dos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arado,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medida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cuadro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tiene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diez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siete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cordeles.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 un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alto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y</a:t>
            </a:r>
            <a:r>
              <a:rPr sz="1100" dirty="0">
                <a:latin typeface="Calibri"/>
                <a:cs typeface="Calibri"/>
              </a:rPr>
              <a:t> pedregal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quedado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marroso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rebajan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tres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cordeles.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macizada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cuadrada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en </a:t>
            </a:r>
            <a:r>
              <a:rPr sz="1100" dirty="0">
                <a:latin typeface="Calibri"/>
                <a:cs typeface="Calibri"/>
              </a:rPr>
              <a:t>catorce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cordeles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reducto </a:t>
            </a:r>
            <a:r>
              <a:rPr sz="1100" spc="-10" dirty="0">
                <a:latin typeface="Calibri"/>
                <a:cs typeface="Calibri"/>
              </a:rPr>
              <a:t>setecientas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varas.</a:t>
            </a:r>
            <a:endParaRPr sz="1100">
              <a:latin typeface="Calibri"/>
              <a:cs typeface="Calibri"/>
            </a:endParaRPr>
          </a:p>
          <a:p>
            <a:pPr marL="506730" indent="-227965" algn="just">
              <a:lnSpc>
                <a:spcPct val="100000"/>
              </a:lnSpc>
              <a:spcBef>
                <a:spcPts val="135"/>
              </a:spcBef>
              <a:buFont typeface="Wingdings"/>
              <a:buChar char=""/>
              <a:tabLst>
                <a:tab pos="506730" algn="l"/>
              </a:tabLst>
            </a:pPr>
            <a:r>
              <a:rPr sz="1100" b="1" i="1" dirty="0">
                <a:latin typeface="Calibri"/>
                <a:cs typeface="Calibri"/>
              </a:rPr>
              <a:t>Suerte</a:t>
            </a:r>
            <a:r>
              <a:rPr sz="1100" b="1" i="1" spc="-20" dirty="0">
                <a:latin typeface="Calibri"/>
                <a:cs typeface="Calibri"/>
              </a:rPr>
              <a:t> </a:t>
            </a:r>
            <a:r>
              <a:rPr sz="1100" b="1" i="1" dirty="0">
                <a:latin typeface="Calibri"/>
                <a:cs typeface="Calibri"/>
              </a:rPr>
              <a:t>El</a:t>
            </a:r>
            <a:r>
              <a:rPr sz="1100" b="1" i="1" spc="-20" dirty="0">
                <a:latin typeface="Calibri"/>
                <a:cs typeface="Calibri"/>
              </a:rPr>
              <a:t> </a:t>
            </a:r>
            <a:r>
              <a:rPr sz="1100" b="1" i="1" spc="-10" dirty="0">
                <a:latin typeface="Calibri"/>
                <a:cs typeface="Calibri"/>
              </a:rPr>
              <a:t>Zacapule.</a:t>
            </a:r>
            <a:endParaRPr sz="1100">
              <a:latin typeface="Calibri"/>
              <a:cs typeface="Calibri"/>
            </a:endParaRPr>
          </a:p>
          <a:p>
            <a:pPr marL="507365" marR="120014" algn="just">
              <a:lnSpc>
                <a:spcPct val="109800"/>
              </a:lnSpc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Y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luego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midió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otra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suerte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caña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planta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moledora,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nombrada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Zacapule,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edad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siete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ocho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meses.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demuestra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beneficios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solo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tiene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dos </a:t>
            </a:r>
            <a:r>
              <a:rPr sz="1100" dirty="0">
                <a:latin typeface="Calibri"/>
                <a:cs typeface="Calibri"/>
              </a:rPr>
              <a:t>Coas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arado,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qué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dicha suerte se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hallan dos huecos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vacíos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más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quedada,</a:t>
            </a:r>
            <a:r>
              <a:rPr sz="1100" spc="3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acalzonada</a:t>
            </a:r>
            <a:r>
              <a:rPr sz="1100" spc="2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3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marrosa.</a:t>
            </a:r>
            <a:r>
              <a:rPr sz="1100" spc="3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3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</a:t>
            </a:r>
            <a:r>
              <a:rPr sz="1100" spc="3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deben</a:t>
            </a:r>
            <a:r>
              <a:rPr sz="1100" spc="3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rebajar</a:t>
            </a:r>
            <a:r>
              <a:rPr sz="1100" spc="3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ocho</a:t>
            </a:r>
            <a:r>
              <a:rPr sz="1100" spc="3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cordeles</a:t>
            </a:r>
            <a:r>
              <a:rPr sz="1100" spc="3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3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así</a:t>
            </a:r>
            <a:r>
              <a:rPr sz="1100" spc="29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queda </a:t>
            </a:r>
            <a:r>
              <a:rPr sz="1100" dirty="0">
                <a:latin typeface="Calibri"/>
                <a:cs typeface="Calibri"/>
              </a:rPr>
              <a:t>macizada,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 haber tenido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veinte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 dos cordeles, deducidos los catorce ya </a:t>
            </a:r>
            <a:r>
              <a:rPr sz="1100" spc="-10" dirty="0">
                <a:latin typeface="Calibri"/>
                <a:cs typeface="Calibri"/>
              </a:rPr>
              <a:t>depurados, </a:t>
            </a:r>
            <a:r>
              <a:rPr sz="1100" dirty="0">
                <a:latin typeface="Calibri"/>
                <a:cs typeface="Calibri"/>
              </a:rPr>
              <a:t>hacen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setecientas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varas.</a:t>
            </a:r>
            <a:endParaRPr sz="1100">
              <a:latin typeface="Calibri"/>
              <a:cs typeface="Calibri"/>
            </a:endParaRPr>
          </a:p>
          <a:p>
            <a:pPr marL="963930" lvl="1" indent="-227965" algn="just">
              <a:lnSpc>
                <a:spcPct val="100000"/>
              </a:lnSpc>
              <a:spcBef>
                <a:spcPts val="120"/>
              </a:spcBef>
              <a:buFont typeface="Wingdings"/>
              <a:buChar char=""/>
              <a:tabLst>
                <a:tab pos="963930" algn="l"/>
              </a:tabLst>
            </a:pPr>
            <a:r>
              <a:rPr sz="1100" dirty="0">
                <a:latin typeface="Calibri"/>
                <a:cs typeface="Calibri"/>
              </a:rPr>
              <a:t>Nota: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acabó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medir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pago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Conejo.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declaró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dicho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don</a:t>
            </a:r>
            <a:endParaRPr sz="1100">
              <a:latin typeface="Calibri"/>
              <a:cs typeface="Calibri"/>
            </a:endParaRPr>
          </a:p>
          <a:p>
            <a:pPr marL="964565" marR="121285" algn="just">
              <a:lnSpc>
                <a:spcPct val="117300"/>
              </a:lnSpc>
            </a:pPr>
            <a:r>
              <a:rPr sz="1100" dirty="0">
                <a:latin typeface="Calibri"/>
                <a:cs typeface="Calibri"/>
              </a:rPr>
              <a:t>Cristóbal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Bárzena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estar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todas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estas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suertes,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dicho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pago,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chamuscadas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hielo,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preguntado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 se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diferencia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acalzonado 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quedado,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para </a:t>
            </a:r>
            <a:r>
              <a:rPr sz="1100" dirty="0">
                <a:latin typeface="Calibri"/>
                <a:cs typeface="Calibri"/>
              </a:rPr>
              <a:t>más</a:t>
            </a:r>
            <a:r>
              <a:rPr sz="1100" spc="3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elucidación</a:t>
            </a:r>
            <a:r>
              <a:rPr sz="1050" baseline="31746" dirty="0">
                <a:latin typeface="Calibri"/>
                <a:cs typeface="Calibri"/>
              </a:rPr>
              <a:t>40</a:t>
            </a:r>
            <a:r>
              <a:rPr sz="1050" spc="630" baseline="31746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3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términos</a:t>
            </a:r>
            <a:r>
              <a:rPr sz="1100" spc="3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estas</a:t>
            </a:r>
            <a:r>
              <a:rPr sz="1100" spc="3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medidas,</a:t>
            </a:r>
            <a:r>
              <a:rPr sz="1100" spc="3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dijo:</a:t>
            </a:r>
            <a:r>
              <a:rPr sz="1100" spc="3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3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3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cañas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75"/>
              </a:spcBef>
            </a:pPr>
            <a:endParaRPr sz="1100">
              <a:latin typeface="Calibri"/>
              <a:cs typeface="Calibri"/>
            </a:endParaRPr>
          </a:p>
          <a:p>
            <a:pPr marL="50800">
              <a:lnSpc>
                <a:spcPct val="100000"/>
              </a:lnSpc>
            </a:pPr>
            <a:r>
              <a:rPr sz="750" baseline="27777" dirty="0">
                <a:latin typeface="Calibri"/>
                <a:cs typeface="Calibri"/>
              </a:rPr>
              <a:t>36</a:t>
            </a:r>
            <a:r>
              <a:rPr sz="750" spc="60" baseline="27777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Tipo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azada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en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forma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palo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aguzado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o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pala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estrecha,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plana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y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afilada.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Usado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en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la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labranza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por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los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indios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mexicanos.</a:t>
            </a:r>
            <a:endParaRPr sz="800">
              <a:latin typeface="Calibri"/>
              <a:cs typeface="Calibri"/>
            </a:endParaRPr>
          </a:p>
          <a:p>
            <a:pPr marL="50800">
              <a:lnSpc>
                <a:spcPct val="100000"/>
              </a:lnSpc>
              <a:spcBef>
                <a:spcPts val="15"/>
              </a:spcBef>
            </a:pPr>
            <a:r>
              <a:rPr sz="750" baseline="27777" dirty="0">
                <a:latin typeface="Calibri"/>
                <a:cs typeface="Calibri"/>
              </a:rPr>
              <a:t>37</a:t>
            </a:r>
            <a:r>
              <a:rPr sz="750" spc="75" baseline="27777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Con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el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arado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romano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introducido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por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los</a:t>
            </a:r>
            <a:r>
              <a:rPr sz="800" spc="-10" dirty="0">
                <a:latin typeface="Calibri"/>
                <a:cs typeface="Calibri"/>
              </a:rPr>
              <a:t> españoles.</a:t>
            </a:r>
            <a:endParaRPr sz="800">
              <a:latin typeface="Calibri"/>
              <a:cs typeface="Calibri"/>
            </a:endParaRPr>
          </a:p>
          <a:p>
            <a:pPr marL="50800">
              <a:lnSpc>
                <a:spcPct val="100000"/>
              </a:lnSpc>
              <a:spcBef>
                <a:spcPts val="15"/>
              </a:spcBef>
            </a:pPr>
            <a:r>
              <a:rPr sz="750" baseline="27777" dirty="0">
                <a:latin typeface="Calibri"/>
                <a:cs typeface="Calibri"/>
              </a:rPr>
              <a:t>38</a:t>
            </a:r>
            <a:r>
              <a:rPr sz="750" spc="97" baseline="27777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En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descanso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o </a:t>
            </a:r>
            <a:r>
              <a:rPr sz="800" spc="-10" dirty="0">
                <a:latin typeface="Calibri"/>
                <a:cs typeface="Calibri"/>
              </a:rPr>
              <a:t>barbecho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preparada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para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la </a:t>
            </a:r>
            <a:r>
              <a:rPr sz="800" spc="-10" dirty="0">
                <a:latin typeface="Calibri"/>
                <a:cs typeface="Calibri"/>
              </a:rPr>
              <a:t>siembra</a:t>
            </a:r>
            <a:r>
              <a:rPr sz="1000" spc="-10" dirty="0">
                <a:latin typeface="Calibri"/>
                <a:cs typeface="Calibri"/>
              </a:rPr>
              <a:t>.</a:t>
            </a:r>
            <a:endParaRPr sz="1000">
              <a:latin typeface="Calibri"/>
              <a:cs typeface="Calibri"/>
            </a:endParaRPr>
          </a:p>
          <a:p>
            <a:pPr marL="50800">
              <a:lnSpc>
                <a:spcPct val="100000"/>
              </a:lnSpc>
              <a:spcBef>
                <a:spcPts val="25"/>
              </a:spcBef>
            </a:pPr>
            <a:r>
              <a:rPr sz="975" baseline="29914" dirty="0">
                <a:latin typeface="Calibri"/>
                <a:cs typeface="Calibri"/>
              </a:rPr>
              <a:t>39</a:t>
            </a:r>
            <a:r>
              <a:rPr sz="975" spc="82" baseline="29914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Terreno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fragmentado </a:t>
            </a:r>
            <a:r>
              <a:rPr sz="800" dirty="0">
                <a:latin typeface="Calibri"/>
                <a:cs typeface="Calibri"/>
              </a:rPr>
              <a:t>o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con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surcos</a:t>
            </a:r>
            <a:r>
              <a:rPr sz="800" spc="-10" dirty="0">
                <a:latin typeface="Calibri"/>
                <a:cs typeface="Calibri"/>
              </a:rPr>
              <a:t> deformados </a:t>
            </a:r>
            <a:r>
              <a:rPr sz="800" dirty="0">
                <a:latin typeface="Calibri"/>
                <a:cs typeface="Calibri"/>
              </a:rPr>
              <a:t>por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el tiempo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o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el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agua</a:t>
            </a:r>
            <a:r>
              <a:rPr sz="800" spc="45" dirty="0">
                <a:latin typeface="Calibri"/>
                <a:cs typeface="Calibri"/>
              </a:rPr>
              <a:t> </a:t>
            </a:r>
            <a:r>
              <a:rPr sz="1000" dirty="0">
                <a:latin typeface="Calibri"/>
                <a:cs typeface="Calibri"/>
              </a:rPr>
              <a:t>y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de</a:t>
            </a:r>
            <a:r>
              <a:rPr sz="1000" spc="-5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cultivo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duro,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apretado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y</a:t>
            </a:r>
            <a:r>
              <a:rPr sz="800" spc="-10" dirty="0">
                <a:latin typeface="Calibri"/>
                <a:cs typeface="Calibri"/>
              </a:rPr>
              <a:t> seco.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68120" y="9673081"/>
            <a:ext cx="1076325" cy="131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90"/>
              </a:lnSpc>
            </a:pPr>
            <a:r>
              <a:rPr sz="750" baseline="27777" dirty="0">
                <a:latin typeface="Calibri"/>
                <a:cs typeface="Calibri"/>
              </a:rPr>
              <a:t>40</a:t>
            </a:r>
            <a:r>
              <a:rPr sz="750" spc="135" baseline="27777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Aclaración,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explicación.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697604" y="9917683"/>
            <a:ext cx="1689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50"/>
              </a:lnSpc>
            </a:pPr>
            <a:r>
              <a:rPr sz="1100" spc="-25" dirty="0">
                <a:latin typeface="Calibri"/>
                <a:cs typeface="Calibri"/>
              </a:rPr>
              <a:t>18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82369" y="850747"/>
            <a:ext cx="5440045" cy="80625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12800" marR="132080" algn="just">
              <a:lnSpc>
                <a:spcPct val="117300"/>
              </a:lnSpc>
              <a:spcBef>
                <a:spcPts val="95"/>
              </a:spcBef>
            </a:pPr>
            <a:r>
              <a:rPr sz="1100" dirty="0">
                <a:latin typeface="Calibri"/>
                <a:cs typeface="Calibri"/>
              </a:rPr>
              <a:t>quedadas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 que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crecieron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echan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hijos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 llegan a crecer, y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acalzonadas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quedan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crecer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ni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echan</a:t>
            </a:r>
            <a:r>
              <a:rPr sz="1100" spc="-10" dirty="0">
                <a:latin typeface="Calibri"/>
                <a:cs typeface="Calibri"/>
              </a:rPr>
              <a:t> hijos.</a:t>
            </a:r>
            <a:endParaRPr sz="1100">
              <a:latin typeface="Calibri"/>
              <a:cs typeface="Calibri"/>
            </a:endParaRPr>
          </a:p>
          <a:p>
            <a:pPr marL="354965" indent="-227965" algn="just">
              <a:lnSpc>
                <a:spcPct val="100000"/>
              </a:lnSpc>
              <a:spcBef>
                <a:spcPts val="229"/>
              </a:spcBef>
              <a:buFont typeface="Wingdings"/>
              <a:buChar char=""/>
              <a:tabLst>
                <a:tab pos="354965" algn="l"/>
              </a:tabLst>
            </a:pPr>
            <a:r>
              <a:rPr sz="1100" b="1" i="1" dirty="0">
                <a:latin typeface="Calibri"/>
                <a:cs typeface="Calibri"/>
              </a:rPr>
              <a:t>Suerte</a:t>
            </a:r>
            <a:r>
              <a:rPr sz="1100" b="1" i="1" spc="-20" dirty="0">
                <a:latin typeface="Calibri"/>
                <a:cs typeface="Calibri"/>
              </a:rPr>
              <a:t> </a:t>
            </a:r>
            <a:r>
              <a:rPr sz="1100" b="1" i="1" dirty="0">
                <a:latin typeface="Calibri"/>
                <a:cs typeface="Calibri"/>
              </a:rPr>
              <a:t>Nombre</a:t>
            </a:r>
            <a:r>
              <a:rPr sz="1100" b="1" i="1" spc="-15" dirty="0">
                <a:latin typeface="Calibri"/>
                <a:cs typeface="Calibri"/>
              </a:rPr>
              <a:t> </a:t>
            </a:r>
            <a:r>
              <a:rPr sz="1100" b="1" i="1" dirty="0">
                <a:latin typeface="Calibri"/>
                <a:cs typeface="Calibri"/>
              </a:rPr>
              <a:t>de</a:t>
            </a:r>
            <a:r>
              <a:rPr sz="1100" b="1" i="1" spc="-30" dirty="0">
                <a:latin typeface="Calibri"/>
                <a:cs typeface="Calibri"/>
              </a:rPr>
              <a:t> </a:t>
            </a:r>
            <a:r>
              <a:rPr sz="1100" b="1" i="1" spc="-20" dirty="0">
                <a:latin typeface="Calibri"/>
                <a:cs typeface="Calibri"/>
              </a:rPr>
              <a:t>Dios.</a:t>
            </a:r>
            <a:endParaRPr sz="1100">
              <a:latin typeface="Calibri"/>
              <a:cs typeface="Calibri"/>
            </a:endParaRPr>
          </a:p>
          <a:p>
            <a:pPr marL="355600" marR="132080" algn="just">
              <a:lnSpc>
                <a:spcPct val="109800"/>
              </a:lnSpc>
              <a:spcBef>
                <a:spcPts val="85"/>
              </a:spcBef>
            </a:pPr>
            <a:r>
              <a:rPr sz="1100" dirty="0">
                <a:latin typeface="Calibri"/>
                <a:cs typeface="Calibri"/>
              </a:rPr>
              <a:t>Luego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pasó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pago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Santa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Cruz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midió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suerte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caña,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planta </a:t>
            </a:r>
            <a:r>
              <a:rPr sz="1100" dirty="0">
                <a:latin typeface="Calibri"/>
                <a:cs typeface="Calibri"/>
              </a:rPr>
              <a:t>moledora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nombrada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Nombre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 Dios.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beneficios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arado.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edad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diez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once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meses,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algo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sentida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hielo,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medida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larguero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una </a:t>
            </a:r>
            <a:r>
              <a:rPr sz="1100" dirty="0">
                <a:latin typeface="Calibri"/>
                <a:cs typeface="Calibri"/>
              </a:rPr>
              <a:t>cabezada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tiene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catorce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cordeles,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forma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triangular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más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parte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ella </a:t>
            </a:r>
            <a:r>
              <a:rPr sz="1100" dirty="0">
                <a:latin typeface="Calibri"/>
                <a:cs typeface="Calibri"/>
              </a:rPr>
              <a:t>quedada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cuadro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macizo en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catorce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cordeles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hacen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setecientas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varas.</a:t>
            </a:r>
            <a:endParaRPr sz="1100">
              <a:latin typeface="Calibri"/>
              <a:cs typeface="Calibri"/>
            </a:endParaRPr>
          </a:p>
          <a:p>
            <a:pPr marL="354965" indent="-227965" algn="just">
              <a:lnSpc>
                <a:spcPct val="100000"/>
              </a:lnSpc>
              <a:spcBef>
                <a:spcPts val="135"/>
              </a:spcBef>
              <a:buFont typeface="Wingdings"/>
              <a:buChar char=""/>
              <a:tabLst>
                <a:tab pos="354965" algn="l"/>
              </a:tabLst>
            </a:pPr>
            <a:r>
              <a:rPr sz="1100" b="1" i="1" dirty="0">
                <a:latin typeface="Calibri"/>
                <a:cs typeface="Calibri"/>
              </a:rPr>
              <a:t>Plantilla</a:t>
            </a:r>
            <a:r>
              <a:rPr sz="1050" b="1" i="1" baseline="31746" dirty="0">
                <a:latin typeface="Calibri"/>
                <a:cs typeface="Calibri"/>
                <a:hlinkClick r:id="rId2" action="ppaction://hlinksldjump"/>
              </a:rPr>
              <a:t>41</a:t>
            </a:r>
            <a:r>
              <a:rPr sz="1050" b="1" i="1" spc="82" baseline="31746" dirty="0">
                <a:latin typeface="Calibri"/>
                <a:cs typeface="Calibri"/>
              </a:rPr>
              <a:t> </a:t>
            </a:r>
            <a:r>
              <a:rPr sz="1100" b="1" i="1" dirty="0">
                <a:latin typeface="Calibri"/>
                <a:cs typeface="Calibri"/>
              </a:rPr>
              <a:t>Santa</a:t>
            </a:r>
            <a:r>
              <a:rPr sz="1100" b="1" i="1" spc="-30" dirty="0">
                <a:latin typeface="Calibri"/>
                <a:cs typeface="Calibri"/>
              </a:rPr>
              <a:t> </a:t>
            </a:r>
            <a:r>
              <a:rPr sz="1100" b="1" i="1" spc="-10" dirty="0">
                <a:latin typeface="Calibri"/>
                <a:cs typeface="Calibri"/>
              </a:rPr>
              <a:t>Lucía.</a:t>
            </a:r>
            <a:endParaRPr sz="1100">
              <a:latin typeface="Calibri"/>
              <a:cs typeface="Calibri"/>
            </a:endParaRPr>
          </a:p>
          <a:p>
            <a:pPr marL="355600" marR="133350" algn="just">
              <a:lnSpc>
                <a:spcPct val="109800"/>
              </a:lnSpc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En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dicho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pago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midió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plantilla,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nombrada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Santa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Lucía,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edad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cinco </a:t>
            </a:r>
            <a:r>
              <a:rPr sz="1100" dirty="0">
                <a:latin typeface="Calibri"/>
                <a:cs typeface="Calibri"/>
              </a:rPr>
              <a:t>meses.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dos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beneficios de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Coa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uno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arado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buena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calidad.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cual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medida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en </a:t>
            </a:r>
            <a:r>
              <a:rPr sz="1100" dirty="0">
                <a:latin typeface="Calibri"/>
                <a:cs typeface="Calibri"/>
              </a:rPr>
              <a:t>cuadrado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tiene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veinte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cinco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cordeles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diez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varas.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cornejal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punta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diamante</a:t>
            </a:r>
            <a:r>
              <a:rPr sz="1050" baseline="31746" dirty="0">
                <a:latin typeface="Calibri"/>
                <a:cs typeface="Calibri"/>
                <a:hlinkClick r:id="rId2" action="ppaction://hlinksldjump"/>
              </a:rPr>
              <a:t>42</a:t>
            </a:r>
            <a:r>
              <a:rPr sz="1050" spc="284" baseline="31746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rebajan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tres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cordeles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queda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macizada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cuadrada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veinte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dos </a:t>
            </a:r>
            <a:r>
              <a:rPr sz="1100" spc="-10" dirty="0">
                <a:latin typeface="Calibri"/>
                <a:cs typeface="Calibri"/>
              </a:rPr>
              <a:t>cordeles.</a:t>
            </a:r>
            <a:endParaRPr sz="1100">
              <a:latin typeface="Calibri"/>
              <a:cs typeface="Calibri"/>
            </a:endParaRPr>
          </a:p>
          <a:p>
            <a:pPr marL="354965" indent="-227965" algn="just">
              <a:lnSpc>
                <a:spcPct val="100000"/>
              </a:lnSpc>
              <a:spcBef>
                <a:spcPts val="130"/>
              </a:spcBef>
              <a:buFont typeface="Wingdings"/>
              <a:buChar char=""/>
              <a:tabLst>
                <a:tab pos="354965" algn="l"/>
              </a:tabLst>
            </a:pPr>
            <a:r>
              <a:rPr sz="1100" b="1" i="1" dirty="0">
                <a:latin typeface="Calibri"/>
                <a:cs typeface="Calibri"/>
              </a:rPr>
              <a:t>Plantilla</a:t>
            </a:r>
            <a:r>
              <a:rPr sz="1100" b="1" i="1" spc="-35" dirty="0">
                <a:latin typeface="Calibri"/>
                <a:cs typeface="Calibri"/>
              </a:rPr>
              <a:t> </a:t>
            </a:r>
            <a:r>
              <a:rPr sz="1100" b="1" i="1" dirty="0">
                <a:latin typeface="Calibri"/>
                <a:cs typeface="Calibri"/>
              </a:rPr>
              <a:t>San</a:t>
            </a:r>
            <a:r>
              <a:rPr sz="1100" b="1" i="1" spc="-25" dirty="0">
                <a:latin typeface="Calibri"/>
                <a:cs typeface="Calibri"/>
              </a:rPr>
              <a:t> </a:t>
            </a:r>
            <a:r>
              <a:rPr sz="1100" b="1" i="1" spc="-10" dirty="0">
                <a:latin typeface="Calibri"/>
                <a:cs typeface="Calibri"/>
              </a:rPr>
              <a:t>Sebastián.</a:t>
            </a:r>
            <a:endParaRPr sz="1100">
              <a:latin typeface="Calibri"/>
              <a:cs typeface="Calibri"/>
            </a:endParaRPr>
          </a:p>
          <a:p>
            <a:pPr marL="355600" marR="132715" algn="just">
              <a:lnSpc>
                <a:spcPct val="109800"/>
              </a:lnSpc>
              <a:spcBef>
                <a:spcPts val="85"/>
              </a:spcBef>
            </a:pPr>
            <a:r>
              <a:rPr sz="1100" dirty="0">
                <a:latin typeface="Calibri"/>
                <a:cs typeface="Calibri"/>
              </a:rPr>
              <a:t>Después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midió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otra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suerte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plantilla,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nombrada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San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Sebastián,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cinco </a:t>
            </a:r>
            <a:r>
              <a:rPr sz="1100" dirty="0">
                <a:latin typeface="Calibri"/>
                <a:cs typeface="Calibri"/>
              </a:rPr>
              <a:t>meses</a:t>
            </a:r>
            <a:r>
              <a:rPr sz="1100" spc="25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5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edad.</a:t>
            </a:r>
            <a:r>
              <a:rPr sz="1100" spc="2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2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dos</a:t>
            </a:r>
            <a:r>
              <a:rPr sz="1100" spc="2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beneficios</a:t>
            </a:r>
            <a:r>
              <a:rPr sz="1100" spc="2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5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Coa</a:t>
            </a:r>
            <a:r>
              <a:rPr sz="1100" spc="25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buena</a:t>
            </a:r>
            <a:r>
              <a:rPr sz="1100" spc="2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calidad,</a:t>
            </a:r>
            <a:r>
              <a:rPr sz="1100" spc="2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2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cual</a:t>
            </a:r>
            <a:r>
              <a:rPr sz="1100" spc="25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medida</a:t>
            </a:r>
            <a:r>
              <a:rPr sz="1100" spc="25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en </a:t>
            </a:r>
            <a:r>
              <a:rPr sz="1100" dirty="0">
                <a:latin typeface="Calibri"/>
                <a:cs typeface="Calibri"/>
              </a:rPr>
              <a:t>cuadrado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tiene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veinte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ocho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cordeles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y,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ser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más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larga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ancha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deben </a:t>
            </a:r>
            <a:r>
              <a:rPr sz="1100" dirty="0">
                <a:latin typeface="Calibri"/>
                <a:cs typeface="Calibri"/>
              </a:rPr>
              <a:t>rebajar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tres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cordeles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quedan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dar y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recibir,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fondeada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dicha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plantilla,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veinte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cinco </a:t>
            </a:r>
            <a:r>
              <a:rPr sz="1100" dirty="0">
                <a:latin typeface="Calibri"/>
                <a:cs typeface="Calibri"/>
              </a:rPr>
              <a:t>cordeladas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hacen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mil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doscientas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cincuenta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varas.</a:t>
            </a:r>
            <a:endParaRPr sz="1100">
              <a:latin typeface="Calibri"/>
              <a:cs typeface="Calibri"/>
            </a:endParaRPr>
          </a:p>
          <a:p>
            <a:pPr marL="354965" indent="-227965" algn="just">
              <a:lnSpc>
                <a:spcPct val="100000"/>
              </a:lnSpc>
              <a:spcBef>
                <a:spcPts val="135"/>
              </a:spcBef>
              <a:buFont typeface="Wingdings"/>
              <a:buChar char=""/>
              <a:tabLst>
                <a:tab pos="354965" algn="l"/>
              </a:tabLst>
            </a:pPr>
            <a:r>
              <a:rPr sz="1100" b="1" i="1" dirty="0">
                <a:latin typeface="Calibri"/>
                <a:cs typeface="Calibri"/>
              </a:rPr>
              <a:t>Plantilla</a:t>
            </a:r>
            <a:r>
              <a:rPr sz="1100" b="1" i="1" spc="-30" dirty="0">
                <a:latin typeface="Calibri"/>
                <a:cs typeface="Calibri"/>
              </a:rPr>
              <a:t> </a:t>
            </a:r>
            <a:r>
              <a:rPr sz="1100" b="1" i="1" dirty="0">
                <a:latin typeface="Calibri"/>
                <a:cs typeface="Calibri"/>
              </a:rPr>
              <a:t>La</a:t>
            </a:r>
            <a:r>
              <a:rPr sz="1100" b="1" i="1" spc="-30" dirty="0">
                <a:latin typeface="Calibri"/>
                <a:cs typeface="Calibri"/>
              </a:rPr>
              <a:t> </a:t>
            </a:r>
            <a:r>
              <a:rPr sz="1100" b="1" i="1" spc="-10" dirty="0">
                <a:latin typeface="Calibri"/>
                <a:cs typeface="Calibri"/>
              </a:rPr>
              <a:t>Candelaria.</a:t>
            </a:r>
            <a:endParaRPr sz="1100">
              <a:latin typeface="Calibri"/>
              <a:cs typeface="Calibri"/>
            </a:endParaRPr>
          </a:p>
          <a:p>
            <a:pPr marL="355600" marR="132080" algn="just">
              <a:lnSpc>
                <a:spcPct val="109800"/>
              </a:lnSpc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Luego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pasó</a:t>
            </a:r>
            <a:r>
              <a:rPr sz="1100" spc="4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medir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suerte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plantilla,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nombrada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Candelaria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Aguatupec,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edad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cuatro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meses.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dos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beneficios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Coa,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cual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medida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cuadro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tiene </a:t>
            </a:r>
            <a:r>
              <a:rPr sz="1100" dirty="0">
                <a:latin typeface="Calibri"/>
                <a:cs typeface="Calibri"/>
              </a:rPr>
              <a:t>veinte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cordeles.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azarbe,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zanja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recibe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remanentes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agua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unos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cornejales,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rebajan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tres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cordeles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queda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macizada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diez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ocho </a:t>
            </a:r>
            <a:r>
              <a:rPr sz="1100" dirty="0">
                <a:latin typeface="Calibri"/>
                <a:cs typeface="Calibri"/>
              </a:rPr>
              <a:t>cordeles que hacen </a:t>
            </a:r>
            <a:r>
              <a:rPr sz="1100" spc="-10" dirty="0">
                <a:latin typeface="Calibri"/>
                <a:cs typeface="Calibri"/>
              </a:rPr>
              <a:t>novecientas varas.</a:t>
            </a:r>
            <a:endParaRPr sz="1100">
              <a:latin typeface="Calibri"/>
              <a:cs typeface="Calibri"/>
            </a:endParaRPr>
          </a:p>
          <a:p>
            <a:pPr marL="354965" indent="-227965" algn="just">
              <a:lnSpc>
                <a:spcPct val="100000"/>
              </a:lnSpc>
              <a:spcBef>
                <a:spcPts val="130"/>
              </a:spcBef>
              <a:buFont typeface="Wingdings"/>
              <a:buChar char=""/>
              <a:tabLst>
                <a:tab pos="354965" algn="l"/>
              </a:tabLst>
            </a:pPr>
            <a:r>
              <a:rPr sz="1100" b="1" i="1" dirty="0">
                <a:latin typeface="Calibri"/>
                <a:cs typeface="Calibri"/>
              </a:rPr>
              <a:t>Plantilla</a:t>
            </a:r>
            <a:r>
              <a:rPr sz="1100" b="1" i="1" spc="-30" dirty="0">
                <a:latin typeface="Calibri"/>
                <a:cs typeface="Calibri"/>
              </a:rPr>
              <a:t> </a:t>
            </a:r>
            <a:r>
              <a:rPr sz="1100" b="1" i="1" dirty="0">
                <a:latin typeface="Calibri"/>
                <a:cs typeface="Calibri"/>
              </a:rPr>
              <a:t>del</a:t>
            </a:r>
            <a:r>
              <a:rPr sz="1100" b="1" i="1" spc="-20" dirty="0">
                <a:latin typeface="Calibri"/>
                <a:cs typeface="Calibri"/>
              </a:rPr>
              <a:t> </a:t>
            </a:r>
            <a:r>
              <a:rPr sz="1100" b="1" i="1" dirty="0">
                <a:latin typeface="Calibri"/>
                <a:cs typeface="Calibri"/>
              </a:rPr>
              <a:t>Santo</a:t>
            </a:r>
            <a:r>
              <a:rPr sz="1100" b="1" i="1" spc="-20" dirty="0">
                <a:latin typeface="Calibri"/>
                <a:cs typeface="Calibri"/>
              </a:rPr>
              <a:t> </a:t>
            </a:r>
            <a:r>
              <a:rPr sz="1100" b="1" i="1" dirty="0">
                <a:latin typeface="Calibri"/>
                <a:cs typeface="Calibri"/>
              </a:rPr>
              <a:t>Cristo</a:t>
            </a:r>
            <a:r>
              <a:rPr sz="1100" b="1" i="1" spc="-25" dirty="0">
                <a:latin typeface="Calibri"/>
                <a:cs typeface="Calibri"/>
              </a:rPr>
              <a:t> </a:t>
            </a:r>
            <a:r>
              <a:rPr sz="1100" b="1" i="1" dirty="0">
                <a:latin typeface="Calibri"/>
                <a:cs typeface="Calibri"/>
              </a:rPr>
              <a:t>del</a:t>
            </a:r>
            <a:r>
              <a:rPr sz="1100" b="1" i="1" spc="-20" dirty="0">
                <a:latin typeface="Calibri"/>
                <a:cs typeface="Calibri"/>
              </a:rPr>
              <a:t> </a:t>
            </a:r>
            <a:r>
              <a:rPr sz="1100" b="1" i="1" dirty="0">
                <a:latin typeface="Calibri"/>
                <a:cs typeface="Calibri"/>
              </a:rPr>
              <a:t>Buen</a:t>
            </a:r>
            <a:r>
              <a:rPr sz="1100" b="1" i="1" spc="-10" dirty="0">
                <a:latin typeface="Calibri"/>
                <a:cs typeface="Calibri"/>
              </a:rPr>
              <a:t> Viaje.</a:t>
            </a:r>
            <a:endParaRPr sz="1100">
              <a:latin typeface="Calibri"/>
              <a:cs typeface="Calibri"/>
            </a:endParaRPr>
          </a:p>
          <a:p>
            <a:pPr marL="355600" marR="133985" algn="just">
              <a:lnSpc>
                <a:spcPct val="109900"/>
              </a:lnSpc>
              <a:spcBef>
                <a:spcPts val="85"/>
              </a:spcBef>
            </a:pPr>
            <a:r>
              <a:rPr sz="1100" dirty="0">
                <a:latin typeface="Calibri"/>
                <a:cs typeface="Calibri"/>
              </a:rPr>
              <a:t>Y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luego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pasó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 medir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 plantillas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pago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grande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y,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ella,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suerte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plantilla </a:t>
            </a:r>
            <a:r>
              <a:rPr sz="1100" dirty="0">
                <a:latin typeface="Calibri"/>
                <a:cs typeface="Calibri"/>
              </a:rPr>
              <a:t>nombrada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Santo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Cristo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buen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viaje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Agueguete</a:t>
            </a:r>
            <a:r>
              <a:rPr sz="1050" baseline="31746" dirty="0">
                <a:latin typeface="Calibri"/>
                <a:cs typeface="Calibri"/>
              </a:rPr>
              <a:t>43</a:t>
            </a:r>
            <a:r>
              <a:rPr sz="1050" spc="262" baseline="31746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ya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nacida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edad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tres </a:t>
            </a:r>
            <a:r>
              <a:rPr sz="1100" dirty="0">
                <a:latin typeface="Calibri"/>
                <a:cs typeface="Calibri"/>
              </a:rPr>
              <a:t>meses,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más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menos.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beneficio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escarda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Coa.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cual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medida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en </a:t>
            </a:r>
            <a:r>
              <a:rPr sz="1100" dirty="0">
                <a:latin typeface="Calibri"/>
                <a:cs typeface="Calibri"/>
              </a:rPr>
              <a:t>cuadro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tiene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veinte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cinco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cordeles,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cornejales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gran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punta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diamante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rebajan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cinco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cordeles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queda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macizada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fondeada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veinte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cordeles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que </a:t>
            </a:r>
            <a:r>
              <a:rPr sz="1100" dirty="0">
                <a:latin typeface="Calibri"/>
                <a:cs typeface="Calibri"/>
              </a:rPr>
              <a:t>hacen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varas.</a:t>
            </a:r>
            <a:endParaRPr sz="1100">
              <a:latin typeface="Calibri"/>
              <a:cs typeface="Calibri"/>
            </a:endParaRPr>
          </a:p>
          <a:p>
            <a:pPr marL="354965" indent="-227965" algn="just">
              <a:lnSpc>
                <a:spcPct val="100000"/>
              </a:lnSpc>
              <a:spcBef>
                <a:spcPts val="135"/>
              </a:spcBef>
              <a:buFont typeface="Wingdings"/>
              <a:buChar char=""/>
              <a:tabLst>
                <a:tab pos="354965" algn="l"/>
              </a:tabLst>
            </a:pPr>
            <a:r>
              <a:rPr sz="1100" b="1" i="1" dirty="0">
                <a:latin typeface="Calibri"/>
                <a:cs typeface="Calibri"/>
              </a:rPr>
              <a:t>Plantilla</a:t>
            </a:r>
            <a:r>
              <a:rPr sz="1100" b="1" i="1" spc="-30" dirty="0">
                <a:latin typeface="Calibri"/>
                <a:cs typeface="Calibri"/>
              </a:rPr>
              <a:t> </a:t>
            </a:r>
            <a:r>
              <a:rPr sz="1100" b="1" i="1" dirty="0">
                <a:latin typeface="Calibri"/>
                <a:cs typeface="Calibri"/>
              </a:rPr>
              <a:t>La</a:t>
            </a:r>
            <a:r>
              <a:rPr sz="1100" b="1" i="1" spc="-30" dirty="0">
                <a:latin typeface="Calibri"/>
                <a:cs typeface="Calibri"/>
              </a:rPr>
              <a:t> </a:t>
            </a:r>
            <a:r>
              <a:rPr sz="1100" b="1" i="1" spc="-20" dirty="0">
                <a:latin typeface="Calibri"/>
                <a:cs typeface="Calibri"/>
              </a:rPr>
              <a:t>Tuna.</a:t>
            </a:r>
            <a:endParaRPr sz="1100">
              <a:latin typeface="Calibri"/>
              <a:cs typeface="Calibri"/>
            </a:endParaRPr>
          </a:p>
          <a:p>
            <a:pPr marL="355600" marR="132080" algn="just">
              <a:lnSpc>
                <a:spcPct val="109700"/>
              </a:lnSpc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Se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midió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otra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suerte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Plantilla,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nombrada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Tuna,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edad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mes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medio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que </a:t>
            </a:r>
            <a:r>
              <a:rPr sz="1100" dirty="0">
                <a:latin typeface="Calibri"/>
                <a:cs typeface="Calibri"/>
              </a:rPr>
              <a:t>ahora</a:t>
            </a:r>
            <a:r>
              <a:rPr sz="1100" spc="2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está</a:t>
            </a:r>
            <a:r>
              <a:rPr sz="1100" spc="2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naciendo.</a:t>
            </a:r>
            <a:r>
              <a:rPr sz="1100" spc="3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2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cual</a:t>
            </a:r>
            <a:r>
              <a:rPr sz="1100" spc="2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medida</a:t>
            </a:r>
            <a:r>
              <a:rPr sz="1100" spc="2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2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cuadro</a:t>
            </a:r>
            <a:r>
              <a:rPr sz="1100" spc="2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tiene</a:t>
            </a:r>
            <a:r>
              <a:rPr sz="1100" spc="3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veinte</a:t>
            </a:r>
            <a:r>
              <a:rPr sz="1100" spc="2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cordeles,</a:t>
            </a:r>
            <a:r>
              <a:rPr sz="1100" spc="2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3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31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los </a:t>
            </a:r>
            <a:r>
              <a:rPr sz="1100" dirty="0">
                <a:latin typeface="Calibri"/>
                <a:cs typeface="Calibri"/>
              </a:rPr>
              <a:t>cornejales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punta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diamante,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bien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grande,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rebajaron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cuatro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cordeles,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y</a:t>
            </a:r>
            <a:r>
              <a:rPr sz="1100" dirty="0">
                <a:latin typeface="Calibri"/>
                <a:cs typeface="Calibri"/>
              </a:rPr>
              <a:t> quedó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cuadrada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macizada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diez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seis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cordeles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hacen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ochocientas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varas.</a:t>
            </a:r>
            <a:endParaRPr sz="1100">
              <a:latin typeface="Calibri"/>
              <a:cs typeface="Calibri"/>
            </a:endParaRPr>
          </a:p>
          <a:p>
            <a:pPr marL="354965" indent="-227965" algn="just">
              <a:lnSpc>
                <a:spcPct val="100000"/>
              </a:lnSpc>
              <a:spcBef>
                <a:spcPts val="130"/>
              </a:spcBef>
              <a:buFont typeface="Wingdings"/>
              <a:buChar char=""/>
              <a:tabLst>
                <a:tab pos="354965" algn="l"/>
              </a:tabLst>
            </a:pPr>
            <a:r>
              <a:rPr sz="1100" b="1" i="1" dirty="0">
                <a:latin typeface="Calibri"/>
                <a:cs typeface="Calibri"/>
              </a:rPr>
              <a:t>Plantilla</a:t>
            </a:r>
            <a:r>
              <a:rPr sz="1100" b="1" i="1" spc="-35" dirty="0">
                <a:latin typeface="Calibri"/>
                <a:cs typeface="Calibri"/>
              </a:rPr>
              <a:t> </a:t>
            </a:r>
            <a:r>
              <a:rPr sz="1100" b="1" i="1" dirty="0">
                <a:latin typeface="Calibri"/>
                <a:cs typeface="Calibri"/>
              </a:rPr>
              <a:t>Nuestra</a:t>
            </a:r>
            <a:r>
              <a:rPr sz="1100" b="1" i="1" spc="-30" dirty="0">
                <a:latin typeface="Calibri"/>
                <a:cs typeface="Calibri"/>
              </a:rPr>
              <a:t> </a:t>
            </a:r>
            <a:r>
              <a:rPr sz="1100" b="1" i="1" dirty="0">
                <a:latin typeface="Calibri"/>
                <a:cs typeface="Calibri"/>
              </a:rPr>
              <a:t>Señora</a:t>
            </a:r>
            <a:r>
              <a:rPr sz="1100" b="1" i="1" spc="-25" dirty="0">
                <a:latin typeface="Calibri"/>
                <a:cs typeface="Calibri"/>
              </a:rPr>
              <a:t> </a:t>
            </a:r>
            <a:r>
              <a:rPr sz="1100" b="1" i="1" dirty="0">
                <a:latin typeface="Calibri"/>
                <a:cs typeface="Calibri"/>
              </a:rPr>
              <a:t>del</a:t>
            </a:r>
            <a:r>
              <a:rPr sz="1100" b="1" i="1" spc="-20" dirty="0">
                <a:latin typeface="Calibri"/>
                <a:cs typeface="Calibri"/>
              </a:rPr>
              <a:t> </a:t>
            </a:r>
            <a:r>
              <a:rPr sz="1100" b="1" i="1" spc="-10" dirty="0">
                <a:latin typeface="Calibri"/>
                <a:cs typeface="Calibri"/>
              </a:rPr>
              <a:t>Pilar.</a:t>
            </a:r>
            <a:endParaRPr sz="1100">
              <a:latin typeface="Calibri"/>
              <a:cs typeface="Calibri"/>
            </a:endParaRPr>
          </a:p>
          <a:p>
            <a:pPr marL="355600" marR="132080" algn="just">
              <a:lnSpc>
                <a:spcPct val="110000"/>
              </a:lnSpc>
              <a:spcBef>
                <a:spcPts val="85"/>
              </a:spcBef>
            </a:pPr>
            <a:r>
              <a:rPr sz="1100" dirty="0">
                <a:latin typeface="Calibri"/>
                <a:cs typeface="Calibri"/>
              </a:rPr>
              <a:t>Y pasando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pago 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Trancas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midió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suerte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plantilla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edad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 un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mes,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ahora </a:t>
            </a:r>
            <a:r>
              <a:rPr sz="1100" dirty="0">
                <a:latin typeface="Calibri"/>
                <a:cs typeface="Calibri"/>
              </a:rPr>
              <a:t>está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naciendo,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nombrada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Nuestra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Señora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Pilar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medida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cuadro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tiene </a:t>
            </a:r>
            <a:r>
              <a:rPr sz="1100" dirty="0">
                <a:latin typeface="Calibri"/>
                <a:cs typeface="Calibri"/>
              </a:rPr>
              <a:t>veinte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cordeles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hacen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mil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varas.</a:t>
            </a:r>
            <a:endParaRPr sz="1100">
              <a:latin typeface="Calibri"/>
              <a:cs typeface="Calibri"/>
            </a:endParaRPr>
          </a:p>
          <a:p>
            <a:pPr marL="354965" indent="-227965" algn="just">
              <a:lnSpc>
                <a:spcPct val="100000"/>
              </a:lnSpc>
              <a:spcBef>
                <a:spcPts val="130"/>
              </a:spcBef>
              <a:buFont typeface="Wingdings"/>
              <a:buChar char=""/>
              <a:tabLst>
                <a:tab pos="354965" algn="l"/>
              </a:tabLst>
            </a:pPr>
            <a:r>
              <a:rPr sz="1100" b="1" i="1" dirty="0">
                <a:latin typeface="Calibri"/>
                <a:cs typeface="Calibri"/>
              </a:rPr>
              <a:t>Plantilla</a:t>
            </a:r>
            <a:r>
              <a:rPr sz="1100" b="1" i="1" spc="-35" dirty="0">
                <a:latin typeface="Calibri"/>
                <a:cs typeface="Calibri"/>
              </a:rPr>
              <a:t> </a:t>
            </a:r>
            <a:r>
              <a:rPr sz="1100" b="1" i="1" dirty="0">
                <a:latin typeface="Calibri"/>
                <a:cs typeface="Calibri"/>
              </a:rPr>
              <a:t>San</a:t>
            </a:r>
            <a:r>
              <a:rPr sz="1100" b="1" i="1" spc="-25" dirty="0">
                <a:latin typeface="Calibri"/>
                <a:cs typeface="Calibri"/>
              </a:rPr>
              <a:t> </a:t>
            </a:r>
            <a:r>
              <a:rPr sz="1100" b="1" i="1" spc="-10" dirty="0">
                <a:latin typeface="Calibri"/>
                <a:cs typeface="Calibri"/>
              </a:rPr>
              <a:t>Andrés.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80820" y="9317735"/>
            <a:ext cx="1829435" cy="9525"/>
          </a:xfrm>
          <a:custGeom>
            <a:avLst/>
            <a:gdLst/>
            <a:ahLst/>
            <a:cxnLst/>
            <a:rect l="l" t="t" r="r" b="b"/>
            <a:pathLst>
              <a:path w="1829435" h="9525">
                <a:moveTo>
                  <a:pt x="1829054" y="0"/>
                </a:moveTo>
                <a:lnTo>
                  <a:pt x="0" y="0"/>
                </a:lnTo>
                <a:lnTo>
                  <a:pt x="0" y="9144"/>
                </a:lnTo>
                <a:lnTo>
                  <a:pt x="1829054" y="9144"/>
                </a:lnTo>
                <a:lnTo>
                  <a:pt x="182905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42720" y="9372091"/>
            <a:ext cx="5263515" cy="271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750" baseline="27777" dirty="0">
                <a:latin typeface="Calibri"/>
                <a:cs typeface="Calibri"/>
              </a:rPr>
              <a:t>41</a:t>
            </a:r>
            <a:r>
              <a:rPr sz="750" spc="67" baseline="27777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O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caña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nueva.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Se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le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llama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así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por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haber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sido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sembrada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por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primera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vez.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Tarda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entre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14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y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18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en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madurar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la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primera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cosecha.</a:t>
            </a:r>
            <a:endParaRPr sz="800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  <a:spcBef>
                <a:spcPts val="15"/>
              </a:spcBef>
            </a:pPr>
            <a:r>
              <a:rPr sz="750" baseline="27777" dirty="0">
                <a:latin typeface="Calibri"/>
                <a:cs typeface="Calibri"/>
              </a:rPr>
              <a:t>42</a:t>
            </a:r>
            <a:r>
              <a:rPr sz="750" spc="60" baseline="27777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Figura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geométrica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en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forma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</a:t>
            </a:r>
            <a:r>
              <a:rPr sz="800" spc="-3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saliente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en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punta,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común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en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lindes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agrarias.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68120" y="9652127"/>
            <a:ext cx="898525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045"/>
              </a:lnSpc>
            </a:pPr>
            <a:r>
              <a:rPr sz="750" baseline="27777" dirty="0">
                <a:latin typeface="Calibri"/>
                <a:cs typeface="Calibri"/>
              </a:rPr>
              <a:t>43</a:t>
            </a:r>
            <a:r>
              <a:rPr sz="750" spc="75" baseline="27777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Quizás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Ahuehuete</a:t>
            </a:r>
            <a:r>
              <a:rPr sz="1000" spc="-10" dirty="0">
                <a:latin typeface="Calibri"/>
                <a:cs typeface="Calibri"/>
              </a:rPr>
              <a:t>.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697604" y="9917683"/>
            <a:ext cx="1689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50"/>
              </a:lnSpc>
            </a:pPr>
            <a:r>
              <a:rPr sz="1100" spc="-25" dirty="0">
                <a:latin typeface="Calibri"/>
                <a:cs typeface="Calibri"/>
              </a:rPr>
              <a:t>19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82369" y="862940"/>
            <a:ext cx="5441315" cy="80384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133350" algn="just">
              <a:lnSpc>
                <a:spcPct val="110000"/>
              </a:lnSpc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Y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dicho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pago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midió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planta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moledora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está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acabando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sembrar, </a:t>
            </a:r>
            <a:r>
              <a:rPr sz="1100" dirty="0">
                <a:latin typeface="Calibri"/>
                <a:cs typeface="Calibri"/>
              </a:rPr>
              <a:t>nombrada</a:t>
            </a:r>
            <a:r>
              <a:rPr sz="1100" spc="3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San</a:t>
            </a:r>
            <a:r>
              <a:rPr sz="1100" spc="2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Andrés,</a:t>
            </a:r>
            <a:r>
              <a:rPr sz="1100" spc="3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3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buen</a:t>
            </a:r>
            <a:r>
              <a:rPr sz="1100" spc="3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barbecho</a:t>
            </a:r>
            <a:r>
              <a:rPr sz="1100" spc="3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3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tiene</a:t>
            </a:r>
            <a:r>
              <a:rPr sz="1100" spc="3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3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3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cuadro</a:t>
            </a:r>
            <a:r>
              <a:rPr sz="1100" spc="3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diez</a:t>
            </a:r>
            <a:r>
              <a:rPr sz="1100" spc="3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30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ocho </a:t>
            </a:r>
            <a:r>
              <a:rPr sz="1100" dirty="0">
                <a:latin typeface="Calibri"/>
                <a:cs typeface="Calibri"/>
              </a:rPr>
              <a:t>cordeles.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3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cual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medio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carril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árboles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peñas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rebaja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cordel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queda </a:t>
            </a:r>
            <a:r>
              <a:rPr sz="1100" dirty="0">
                <a:latin typeface="Calibri"/>
                <a:cs typeface="Calibri"/>
              </a:rPr>
              <a:t>macizada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cuadrada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diez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siete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cordeles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hacen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ochocientas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cincuenta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varas.</a:t>
            </a:r>
            <a:endParaRPr sz="1100">
              <a:latin typeface="Calibri"/>
              <a:cs typeface="Calibri"/>
            </a:endParaRPr>
          </a:p>
          <a:p>
            <a:pPr marL="354965" indent="-227965" algn="just">
              <a:lnSpc>
                <a:spcPct val="100000"/>
              </a:lnSpc>
              <a:spcBef>
                <a:spcPts val="120"/>
              </a:spcBef>
              <a:buFont typeface="Wingdings"/>
              <a:buChar char=""/>
              <a:tabLst>
                <a:tab pos="354965" algn="l"/>
              </a:tabLst>
            </a:pPr>
            <a:r>
              <a:rPr sz="1100" b="1" i="1" dirty="0">
                <a:latin typeface="Calibri"/>
                <a:cs typeface="Calibri"/>
              </a:rPr>
              <a:t>Zoca</a:t>
            </a:r>
            <a:r>
              <a:rPr sz="1050" baseline="31746" dirty="0">
                <a:latin typeface="Calibri"/>
                <a:cs typeface="Calibri"/>
                <a:hlinkClick r:id="rId2" action="ppaction://hlinksldjump"/>
              </a:rPr>
              <a:t>44</a:t>
            </a:r>
            <a:r>
              <a:rPr sz="1050" spc="502" baseline="31746" dirty="0">
                <a:latin typeface="Calibri"/>
                <a:cs typeface="Calibri"/>
              </a:rPr>
              <a:t> </a:t>
            </a:r>
            <a:r>
              <a:rPr sz="1100" b="1" i="1" dirty="0">
                <a:latin typeface="Calibri"/>
                <a:cs typeface="Calibri"/>
              </a:rPr>
              <a:t>La</a:t>
            </a:r>
            <a:r>
              <a:rPr sz="1100" b="1" i="1" spc="-10" dirty="0">
                <a:latin typeface="Calibri"/>
                <a:cs typeface="Calibri"/>
              </a:rPr>
              <a:t> Concepción</a:t>
            </a:r>
            <a:r>
              <a:rPr sz="1100" b="1" spc="-10" dirty="0">
                <a:latin typeface="Calibri"/>
                <a:cs typeface="Calibri"/>
              </a:rPr>
              <a:t>.</a:t>
            </a:r>
            <a:endParaRPr sz="1100">
              <a:latin typeface="Calibri"/>
              <a:cs typeface="Calibri"/>
            </a:endParaRPr>
          </a:p>
          <a:p>
            <a:pPr marL="355600" marR="132715" indent="441959" algn="just">
              <a:lnSpc>
                <a:spcPct val="109800"/>
              </a:lnSpc>
              <a:spcBef>
                <a:spcPts val="95"/>
              </a:spcBef>
            </a:pPr>
            <a:r>
              <a:rPr sz="1100" dirty="0">
                <a:latin typeface="Calibri"/>
                <a:cs typeface="Calibri"/>
              </a:rPr>
              <a:t>Con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acabaron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plantillas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pago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pasó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medir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Socas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del </a:t>
            </a:r>
            <a:r>
              <a:rPr sz="1100" dirty="0">
                <a:latin typeface="Calibri"/>
                <a:cs typeface="Calibri"/>
              </a:rPr>
              <a:t>pago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Santa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Cruz,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él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suerte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Zoca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nombrada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Concepción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edad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tres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meses,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poco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más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menos,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 dos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arados de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beneficio. La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cual medida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 </a:t>
            </a:r>
            <a:r>
              <a:rPr sz="1100" spc="-10" dirty="0">
                <a:latin typeface="Calibri"/>
                <a:cs typeface="Calibri"/>
              </a:rPr>
              <a:t>cuadro </a:t>
            </a:r>
            <a:r>
              <a:rPr sz="1100" dirty="0">
                <a:latin typeface="Calibri"/>
                <a:cs typeface="Calibri"/>
              </a:rPr>
              <a:t>tiene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quince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cordeles,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muchos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cornejales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rebajaron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cinco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cordeles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y</a:t>
            </a:r>
            <a:r>
              <a:rPr sz="1100" dirty="0">
                <a:latin typeface="Calibri"/>
                <a:cs typeface="Calibri"/>
              </a:rPr>
              <a:t> quedó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macizada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diez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cordeles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hacen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quinientas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varas.</a:t>
            </a:r>
            <a:endParaRPr sz="1100">
              <a:latin typeface="Calibri"/>
              <a:cs typeface="Calibri"/>
            </a:endParaRPr>
          </a:p>
          <a:p>
            <a:pPr marL="354965" indent="-227965" algn="just">
              <a:lnSpc>
                <a:spcPct val="100000"/>
              </a:lnSpc>
              <a:spcBef>
                <a:spcPts val="135"/>
              </a:spcBef>
              <a:buFont typeface="Wingdings"/>
              <a:buChar char=""/>
              <a:tabLst>
                <a:tab pos="354965" algn="l"/>
              </a:tabLst>
            </a:pPr>
            <a:r>
              <a:rPr sz="1100" b="1" i="1" dirty="0">
                <a:latin typeface="Calibri"/>
                <a:cs typeface="Calibri"/>
              </a:rPr>
              <a:t>Zoca</a:t>
            </a:r>
            <a:r>
              <a:rPr sz="1100" b="1" i="1" spc="-5" dirty="0">
                <a:latin typeface="Calibri"/>
                <a:cs typeface="Calibri"/>
              </a:rPr>
              <a:t> </a:t>
            </a:r>
            <a:r>
              <a:rPr sz="1100" b="1" i="1" dirty="0">
                <a:latin typeface="Calibri"/>
                <a:cs typeface="Calibri"/>
              </a:rPr>
              <a:t>La</a:t>
            </a:r>
            <a:r>
              <a:rPr sz="1100" b="1" i="1" spc="-10" dirty="0">
                <a:latin typeface="Calibri"/>
                <a:cs typeface="Calibri"/>
              </a:rPr>
              <a:t> Costilla.</a:t>
            </a:r>
            <a:endParaRPr sz="1100">
              <a:latin typeface="Calibri"/>
              <a:cs typeface="Calibri"/>
            </a:endParaRPr>
          </a:p>
          <a:p>
            <a:pPr marL="347980" marR="136525" algn="just">
              <a:lnSpc>
                <a:spcPct val="109500"/>
              </a:lnSpc>
              <a:spcBef>
                <a:spcPts val="105"/>
              </a:spcBef>
            </a:pPr>
            <a:r>
              <a:rPr sz="1100" dirty="0">
                <a:latin typeface="Calibri"/>
                <a:cs typeface="Calibri"/>
              </a:rPr>
              <a:t>Y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 la otra suerte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zoca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nombrada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 Costilla,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edad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más 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cuatro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meses,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con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beneficio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dos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arados.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cual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medida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larguero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cabezada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tiene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diez </a:t>
            </a:r>
            <a:r>
              <a:rPr sz="1100" dirty="0">
                <a:latin typeface="Calibri"/>
                <a:cs typeface="Calibri"/>
              </a:rPr>
              <a:t>cordeles,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rebaja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medirse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forma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hacen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quinientas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varas.</a:t>
            </a:r>
            <a:endParaRPr sz="1100">
              <a:latin typeface="Calibri"/>
              <a:cs typeface="Calibri"/>
            </a:endParaRPr>
          </a:p>
          <a:p>
            <a:pPr marL="354965" indent="-227965" algn="just">
              <a:lnSpc>
                <a:spcPct val="100000"/>
              </a:lnSpc>
              <a:spcBef>
                <a:spcPts val="130"/>
              </a:spcBef>
              <a:buFont typeface="Wingdings"/>
              <a:buChar char=""/>
              <a:tabLst>
                <a:tab pos="354965" algn="l"/>
              </a:tabLst>
            </a:pPr>
            <a:r>
              <a:rPr sz="1100" b="1" i="1" dirty="0">
                <a:latin typeface="Calibri"/>
                <a:cs typeface="Calibri"/>
              </a:rPr>
              <a:t>Zoca La</a:t>
            </a:r>
            <a:r>
              <a:rPr sz="1100" b="1" i="1" spc="-5" dirty="0">
                <a:latin typeface="Calibri"/>
                <a:cs typeface="Calibri"/>
              </a:rPr>
              <a:t> </a:t>
            </a:r>
            <a:r>
              <a:rPr sz="1100" b="1" i="1" spc="-10" dirty="0">
                <a:latin typeface="Calibri"/>
                <a:cs typeface="Calibri"/>
              </a:rPr>
              <a:t>Sotelo.</a:t>
            </a:r>
            <a:endParaRPr sz="1100">
              <a:latin typeface="Calibri"/>
              <a:cs typeface="Calibri"/>
            </a:endParaRPr>
          </a:p>
          <a:p>
            <a:pPr marL="355600" marR="135255" algn="just">
              <a:lnSpc>
                <a:spcPct val="109500"/>
              </a:lnSpc>
              <a:spcBef>
                <a:spcPts val="105"/>
              </a:spcBef>
            </a:pPr>
            <a:r>
              <a:rPr sz="1100" dirty="0">
                <a:latin typeface="Calibri"/>
                <a:cs typeface="Calibri"/>
              </a:rPr>
              <a:t>Y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midió otra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Zoca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nombrada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Sotelo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 edad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 seis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meses,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dos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beneficios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arado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uno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Coa.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cual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medida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larguero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cabezada,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tiene </a:t>
            </a:r>
            <a:r>
              <a:rPr sz="1100" dirty="0">
                <a:latin typeface="Calibri"/>
                <a:cs typeface="Calibri"/>
              </a:rPr>
              <a:t>bueno, tiene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ocho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cordeles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 hacen </a:t>
            </a:r>
            <a:r>
              <a:rPr sz="1100" spc="-10" dirty="0">
                <a:latin typeface="Calibri"/>
                <a:cs typeface="Calibri"/>
              </a:rPr>
              <a:t>cuatrocientas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varas.</a:t>
            </a:r>
            <a:endParaRPr sz="1100">
              <a:latin typeface="Calibri"/>
              <a:cs typeface="Calibri"/>
            </a:endParaRPr>
          </a:p>
          <a:p>
            <a:pPr marL="354965" indent="-227965" algn="just">
              <a:lnSpc>
                <a:spcPct val="100000"/>
              </a:lnSpc>
              <a:spcBef>
                <a:spcPts val="130"/>
              </a:spcBef>
              <a:buFont typeface="Wingdings"/>
              <a:buChar char=""/>
              <a:tabLst>
                <a:tab pos="354965" algn="l"/>
              </a:tabLst>
            </a:pPr>
            <a:r>
              <a:rPr sz="1100" b="1" i="1" dirty="0">
                <a:latin typeface="Calibri"/>
                <a:cs typeface="Calibri"/>
              </a:rPr>
              <a:t>Zoca</a:t>
            </a:r>
            <a:r>
              <a:rPr sz="1100" b="1" i="1" spc="-5" dirty="0">
                <a:latin typeface="Calibri"/>
                <a:cs typeface="Calibri"/>
              </a:rPr>
              <a:t> </a:t>
            </a:r>
            <a:r>
              <a:rPr sz="1100" b="1" i="1" dirty="0">
                <a:latin typeface="Calibri"/>
                <a:cs typeface="Calibri"/>
              </a:rPr>
              <a:t>San</a:t>
            </a:r>
            <a:r>
              <a:rPr sz="1100" b="1" i="1" spc="-5" dirty="0">
                <a:latin typeface="Calibri"/>
                <a:cs typeface="Calibri"/>
              </a:rPr>
              <a:t> </a:t>
            </a:r>
            <a:r>
              <a:rPr sz="1100" b="1" i="1" spc="-10" dirty="0">
                <a:latin typeface="Calibri"/>
                <a:cs typeface="Calibri"/>
              </a:rPr>
              <a:t>Pablo.</a:t>
            </a:r>
            <a:endParaRPr sz="1100">
              <a:latin typeface="Calibri"/>
              <a:cs typeface="Calibri"/>
            </a:endParaRPr>
          </a:p>
          <a:p>
            <a:pPr marL="355600" marR="132715" algn="just">
              <a:lnSpc>
                <a:spcPct val="110000"/>
              </a:lnSpc>
              <a:spcBef>
                <a:spcPts val="85"/>
              </a:spcBef>
            </a:pPr>
            <a:r>
              <a:rPr sz="1100" dirty="0">
                <a:latin typeface="Calibri"/>
                <a:cs typeface="Calibri"/>
              </a:rPr>
              <a:t>Y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pasaron 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medir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Socas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pago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Trancas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ellas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Zoca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acabó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corte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nombrado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San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Pablo,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sin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beneficio.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cual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medida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tiene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veinte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cordeles </a:t>
            </a:r>
            <a:r>
              <a:rPr sz="1100" dirty="0">
                <a:latin typeface="Calibri"/>
                <a:cs typeface="Calibri"/>
              </a:rPr>
              <a:t>y,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daños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tiene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carri</a:t>
            </a:r>
            <a:r>
              <a:rPr sz="1100" dirty="0">
                <a:latin typeface="Calibri"/>
                <a:cs typeface="Calibri"/>
                <a:hlinkClick r:id="rId2" action="ppaction://hlinksldjump"/>
              </a:rPr>
              <a:t>l</a:t>
            </a:r>
            <a:r>
              <a:rPr sz="1050" baseline="31746" dirty="0">
                <a:latin typeface="Calibri"/>
                <a:cs typeface="Calibri"/>
                <a:hlinkClick r:id="rId2" action="ppaction://hlinksldjump"/>
              </a:rPr>
              <a:t>45</a:t>
            </a:r>
            <a:r>
              <a:rPr sz="1050" spc="284" baseline="31746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cornejal,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rebajaron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tres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cordeles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no </a:t>
            </a:r>
            <a:r>
              <a:rPr sz="1100" dirty="0">
                <a:latin typeface="Calibri"/>
                <a:cs typeface="Calibri"/>
              </a:rPr>
              <a:t>más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esperanza 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logro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buena nacencia que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lleva.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así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quedó en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diez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y</a:t>
            </a:r>
            <a:r>
              <a:rPr sz="1100" dirty="0">
                <a:latin typeface="Calibri"/>
                <a:cs typeface="Calibri"/>
              </a:rPr>
              <a:t> ocho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cordeles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hacen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novecientas</a:t>
            </a:r>
            <a:r>
              <a:rPr sz="1100" spc="-10" dirty="0">
                <a:latin typeface="Calibri"/>
                <a:cs typeface="Calibri"/>
              </a:rPr>
              <a:t> varas.</a:t>
            </a:r>
            <a:endParaRPr sz="1100">
              <a:latin typeface="Calibri"/>
              <a:cs typeface="Calibri"/>
            </a:endParaRPr>
          </a:p>
          <a:p>
            <a:pPr marL="354965" indent="-227965" algn="just">
              <a:lnSpc>
                <a:spcPct val="100000"/>
              </a:lnSpc>
              <a:spcBef>
                <a:spcPts val="120"/>
              </a:spcBef>
              <a:buFont typeface="Wingdings"/>
              <a:buChar char=""/>
              <a:tabLst>
                <a:tab pos="354965" algn="l"/>
              </a:tabLst>
            </a:pPr>
            <a:r>
              <a:rPr sz="1100" b="1" i="1" dirty="0">
                <a:latin typeface="Calibri"/>
                <a:cs typeface="Calibri"/>
              </a:rPr>
              <a:t>Zoca</a:t>
            </a:r>
            <a:r>
              <a:rPr sz="1100" b="1" i="1" spc="-15" dirty="0">
                <a:latin typeface="Calibri"/>
                <a:cs typeface="Calibri"/>
              </a:rPr>
              <a:t> </a:t>
            </a:r>
            <a:r>
              <a:rPr sz="1100" b="1" i="1" spc="-10" dirty="0">
                <a:latin typeface="Calibri"/>
                <a:cs typeface="Calibri"/>
              </a:rPr>
              <a:t>Guadalupe.</a:t>
            </a:r>
            <a:endParaRPr sz="1100">
              <a:latin typeface="Calibri"/>
              <a:cs typeface="Calibri"/>
            </a:endParaRPr>
          </a:p>
          <a:p>
            <a:pPr marL="355600" marR="132715" algn="just">
              <a:lnSpc>
                <a:spcPct val="109700"/>
              </a:lnSpc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Y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después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midió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Zoca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nombrada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Nuestra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Señora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Guadalupe,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buena </a:t>
            </a:r>
            <a:r>
              <a:rPr sz="1100" dirty="0">
                <a:latin typeface="Calibri"/>
                <a:cs typeface="Calibri"/>
              </a:rPr>
              <a:t>nacencia,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deshazolada</a:t>
            </a:r>
            <a:r>
              <a:rPr sz="1050" baseline="31746" dirty="0">
                <a:latin typeface="Calibri"/>
                <a:cs typeface="Calibri"/>
              </a:rPr>
              <a:t>46</a:t>
            </a:r>
            <a:r>
              <a:rPr sz="1100" dirty="0">
                <a:latin typeface="Calibri"/>
                <a:cs typeface="Calibri"/>
              </a:rPr>
              <a:t>,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medida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cuadro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tiene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diez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siete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cordeles.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unos </a:t>
            </a:r>
            <a:r>
              <a:rPr sz="1100" dirty="0">
                <a:latin typeface="Calibri"/>
                <a:cs typeface="Calibri"/>
              </a:rPr>
              <a:t>ojos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marrosos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rebajan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dos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cordeles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quedan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dar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recibir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quince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cordeles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hacen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setecientas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cincuenta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varas.</a:t>
            </a:r>
            <a:endParaRPr sz="1100">
              <a:latin typeface="Calibri"/>
              <a:cs typeface="Calibri"/>
            </a:endParaRPr>
          </a:p>
          <a:p>
            <a:pPr marL="354965" indent="-227965" algn="just">
              <a:lnSpc>
                <a:spcPct val="100000"/>
              </a:lnSpc>
              <a:spcBef>
                <a:spcPts val="130"/>
              </a:spcBef>
              <a:buFont typeface="Wingdings"/>
              <a:buChar char=""/>
              <a:tabLst>
                <a:tab pos="354965" algn="l"/>
              </a:tabLst>
            </a:pPr>
            <a:r>
              <a:rPr sz="1100" b="1" i="1" dirty="0">
                <a:latin typeface="Calibri"/>
                <a:cs typeface="Calibri"/>
              </a:rPr>
              <a:t>Zoca</a:t>
            </a:r>
            <a:r>
              <a:rPr sz="1100" b="1" i="1" spc="-5" dirty="0">
                <a:latin typeface="Calibri"/>
                <a:cs typeface="Calibri"/>
              </a:rPr>
              <a:t> </a:t>
            </a:r>
            <a:r>
              <a:rPr sz="1100" b="1" i="1" dirty="0">
                <a:latin typeface="Calibri"/>
                <a:cs typeface="Calibri"/>
              </a:rPr>
              <a:t>Los</a:t>
            </a:r>
            <a:r>
              <a:rPr sz="1100" b="1" i="1" spc="-5" dirty="0">
                <a:latin typeface="Calibri"/>
                <a:cs typeface="Calibri"/>
              </a:rPr>
              <a:t> </a:t>
            </a:r>
            <a:r>
              <a:rPr sz="1100" b="1" i="1" spc="-10" dirty="0">
                <a:latin typeface="Calibri"/>
                <a:cs typeface="Calibri"/>
              </a:rPr>
              <a:t>Dolores.</a:t>
            </a:r>
            <a:endParaRPr sz="1100">
              <a:latin typeface="Calibri"/>
              <a:cs typeface="Calibri"/>
            </a:endParaRPr>
          </a:p>
          <a:p>
            <a:pPr marL="355600" marR="132715" algn="just">
              <a:lnSpc>
                <a:spcPct val="109800"/>
              </a:lnSpc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Y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pasó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medir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suerte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zoca,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nombrada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Dolores,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edad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seis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meses,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beneficio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dos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arados.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cual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medida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tiene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veinte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cuatro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cordeles.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un </a:t>
            </a:r>
            <a:r>
              <a:rPr sz="1100" dirty="0">
                <a:latin typeface="Calibri"/>
                <a:cs typeface="Calibri"/>
              </a:rPr>
              <a:t>daño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tiene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bestias se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rebajan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cuatro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cordeles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queda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dar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recibir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veinte </a:t>
            </a:r>
            <a:r>
              <a:rPr sz="1100" dirty="0">
                <a:latin typeface="Calibri"/>
                <a:cs typeface="Calibri"/>
              </a:rPr>
              <a:t>cordeles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hacen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mil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varas.</a:t>
            </a:r>
            <a:endParaRPr sz="1100">
              <a:latin typeface="Calibri"/>
              <a:cs typeface="Calibri"/>
            </a:endParaRPr>
          </a:p>
          <a:p>
            <a:pPr marL="354965" indent="-227965" algn="just">
              <a:lnSpc>
                <a:spcPct val="100000"/>
              </a:lnSpc>
              <a:spcBef>
                <a:spcPts val="130"/>
              </a:spcBef>
              <a:buFont typeface="Wingdings"/>
              <a:buChar char=""/>
              <a:tabLst>
                <a:tab pos="354965" algn="l"/>
              </a:tabLst>
            </a:pPr>
            <a:r>
              <a:rPr sz="1100" b="1" i="1" dirty="0">
                <a:latin typeface="Calibri"/>
                <a:cs typeface="Calibri"/>
              </a:rPr>
              <a:t>Zoca</a:t>
            </a:r>
            <a:r>
              <a:rPr sz="1100" b="1" i="1" spc="-10" dirty="0">
                <a:latin typeface="Calibri"/>
                <a:cs typeface="Calibri"/>
              </a:rPr>
              <a:t> </a:t>
            </a:r>
            <a:r>
              <a:rPr sz="1100" b="1" i="1" dirty="0">
                <a:latin typeface="Calibri"/>
                <a:cs typeface="Calibri"/>
              </a:rPr>
              <a:t>El</a:t>
            </a:r>
            <a:r>
              <a:rPr sz="1100" b="1" i="1" spc="-10" dirty="0">
                <a:latin typeface="Calibri"/>
                <a:cs typeface="Calibri"/>
              </a:rPr>
              <a:t> Chiquihuite.</a:t>
            </a:r>
            <a:endParaRPr sz="1100">
              <a:latin typeface="Calibri"/>
              <a:cs typeface="Calibri"/>
            </a:endParaRPr>
          </a:p>
          <a:p>
            <a:pPr marL="355600" marR="132715" algn="just">
              <a:lnSpc>
                <a:spcPct val="109800"/>
              </a:lnSpc>
              <a:spcBef>
                <a:spcPts val="90"/>
              </a:spcBef>
            </a:pPr>
            <a:r>
              <a:rPr sz="1100" dirty="0">
                <a:latin typeface="Calibri"/>
                <a:cs typeface="Calibri"/>
              </a:rPr>
              <a:t>Y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luego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pasaron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medir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suertes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pago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Santa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Cruz.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suerte,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nombrada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Chiquihuite, 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edad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meses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beneficios, deshazolada.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medida</a:t>
            </a:r>
            <a:r>
              <a:rPr sz="1100" spc="-10" dirty="0">
                <a:latin typeface="Calibri"/>
                <a:cs typeface="Calibri"/>
              </a:rPr>
              <a:t> tiene </a:t>
            </a:r>
            <a:r>
              <a:rPr sz="1100" dirty="0">
                <a:latin typeface="Calibri"/>
                <a:cs typeface="Calibri"/>
              </a:rPr>
              <a:t>quince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cordeles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quince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varas,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algunos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despoblados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daños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rebajaron </a:t>
            </a:r>
            <a:r>
              <a:rPr sz="1100" dirty="0">
                <a:latin typeface="Calibri"/>
                <a:cs typeface="Calibri"/>
              </a:rPr>
              <a:t>cinco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cordeles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varas.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queda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macizada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diez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cordeles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hacen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quinientas varas.</a:t>
            </a:r>
            <a:endParaRPr sz="1100">
              <a:latin typeface="Calibri"/>
              <a:cs typeface="Calibri"/>
            </a:endParaRPr>
          </a:p>
          <a:p>
            <a:pPr marL="354965" indent="-227965" algn="just">
              <a:lnSpc>
                <a:spcPct val="100000"/>
              </a:lnSpc>
              <a:spcBef>
                <a:spcPts val="130"/>
              </a:spcBef>
              <a:buFont typeface="Wingdings"/>
              <a:buChar char=""/>
              <a:tabLst>
                <a:tab pos="354965" algn="l"/>
              </a:tabLst>
            </a:pPr>
            <a:r>
              <a:rPr sz="1100" b="1" i="1" dirty="0">
                <a:latin typeface="Calibri"/>
                <a:cs typeface="Calibri"/>
              </a:rPr>
              <a:t>Zoca</a:t>
            </a:r>
            <a:r>
              <a:rPr sz="1100" b="1" i="1" spc="-5" dirty="0">
                <a:latin typeface="Calibri"/>
                <a:cs typeface="Calibri"/>
              </a:rPr>
              <a:t> </a:t>
            </a:r>
            <a:r>
              <a:rPr sz="1100" b="1" i="1" dirty="0">
                <a:latin typeface="Calibri"/>
                <a:cs typeface="Calibri"/>
              </a:rPr>
              <a:t>La </a:t>
            </a:r>
            <a:r>
              <a:rPr sz="1100" b="1" i="1" spc="-10" dirty="0">
                <a:latin typeface="Calibri"/>
                <a:cs typeface="Calibri"/>
              </a:rPr>
              <a:t>Magdalena.</a:t>
            </a:r>
            <a:endParaRPr sz="1100">
              <a:latin typeface="Calibri"/>
              <a:cs typeface="Calibri"/>
            </a:endParaRPr>
          </a:p>
          <a:p>
            <a:pPr marL="355600" marR="135255" algn="just">
              <a:lnSpc>
                <a:spcPct val="110000"/>
              </a:lnSpc>
              <a:spcBef>
                <a:spcPts val="95"/>
              </a:spcBef>
            </a:pPr>
            <a:r>
              <a:rPr sz="1100" dirty="0">
                <a:latin typeface="Calibri"/>
                <a:cs typeface="Calibri"/>
              </a:rPr>
              <a:t>Se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pasó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medir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suerte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zoca,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nombrada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Magdalena,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edad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dos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meses </a:t>
            </a:r>
            <a:r>
              <a:rPr sz="1100" dirty="0">
                <a:latin typeface="Calibri"/>
                <a:cs typeface="Calibri"/>
              </a:rPr>
              <a:t>más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menos.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cual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medida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tiene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diez</a:t>
            </a:r>
            <a:r>
              <a:rPr sz="1100" spc="3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siete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cordeles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diez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siete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varas.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por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80820" y="9194292"/>
            <a:ext cx="1829435" cy="9525"/>
          </a:xfrm>
          <a:custGeom>
            <a:avLst/>
            <a:gdLst/>
            <a:ahLst/>
            <a:cxnLst/>
            <a:rect l="l" t="t" r="r" b="b"/>
            <a:pathLst>
              <a:path w="1829435" h="9525">
                <a:moveTo>
                  <a:pt x="1829054" y="0"/>
                </a:moveTo>
                <a:lnTo>
                  <a:pt x="0" y="0"/>
                </a:lnTo>
                <a:lnTo>
                  <a:pt x="0" y="9143"/>
                </a:lnTo>
                <a:lnTo>
                  <a:pt x="1829054" y="9143"/>
                </a:lnTo>
                <a:lnTo>
                  <a:pt x="182905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42720" y="9248647"/>
            <a:ext cx="5303520" cy="42735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 marR="30480">
              <a:lnSpc>
                <a:spcPct val="101699"/>
              </a:lnSpc>
              <a:spcBef>
                <a:spcPts val="85"/>
              </a:spcBef>
            </a:pPr>
            <a:r>
              <a:rPr sz="750" baseline="27777" dirty="0">
                <a:latin typeface="Calibri"/>
                <a:cs typeface="Calibri"/>
              </a:rPr>
              <a:t>44</a:t>
            </a:r>
            <a:r>
              <a:rPr sz="750" spc="52" baseline="27777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O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Zoca,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es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el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retoño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que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da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el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tocón</a:t>
            </a:r>
            <a:r>
              <a:rPr sz="800" spc="-10" dirty="0">
                <a:latin typeface="Calibri"/>
                <a:cs typeface="Calibri"/>
              </a:rPr>
              <a:t> después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cortada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la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caña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azúcar.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En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este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caso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sería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la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suerte</a:t>
            </a:r>
            <a:r>
              <a:rPr sz="800" spc="14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retoñada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después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25" dirty="0">
                <a:latin typeface="Calibri"/>
                <a:cs typeface="Calibri"/>
              </a:rPr>
              <a:t>del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corte</a:t>
            </a:r>
            <a:r>
              <a:rPr sz="1000" spc="-10" dirty="0">
                <a:latin typeface="Calibri"/>
                <a:cs typeface="Calibri"/>
              </a:rPr>
              <a:t>.</a:t>
            </a:r>
            <a:endParaRPr sz="1000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  <a:spcBef>
                <a:spcPts val="20"/>
              </a:spcBef>
            </a:pPr>
            <a:r>
              <a:rPr sz="750" baseline="27777" dirty="0">
                <a:latin typeface="Calibri"/>
                <a:cs typeface="Calibri"/>
              </a:rPr>
              <a:t>45</a:t>
            </a:r>
            <a:r>
              <a:rPr sz="750" spc="97" baseline="27777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Camino.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68120" y="9673081"/>
            <a:ext cx="3096260" cy="131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90"/>
              </a:lnSpc>
            </a:pPr>
            <a:r>
              <a:rPr sz="750" baseline="27777" dirty="0">
                <a:latin typeface="Calibri"/>
                <a:cs typeface="Calibri"/>
              </a:rPr>
              <a:t>46</a:t>
            </a:r>
            <a:r>
              <a:rPr sz="750" spc="104" baseline="27777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Desclazole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o </a:t>
            </a:r>
            <a:r>
              <a:rPr sz="800" spc="-10" dirty="0">
                <a:latin typeface="Calibri"/>
                <a:cs typeface="Calibri"/>
              </a:rPr>
              <a:t>desazolve.</a:t>
            </a:r>
            <a:r>
              <a:rPr sz="800" spc="1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Tapadas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las</a:t>
            </a:r>
            <a:r>
              <a:rPr sz="800" spc="2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posibles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entradas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agua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riadas.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697604" y="9917683"/>
            <a:ext cx="1689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50"/>
              </a:lnSpc>
            </a:pPr>
            <a:r>
              <a:rPr sz="1100" spc="-25" dirty="0">
                <a:latin typeface="Calibri"/>
                <a:cs typeface="Calibri"/>
              </a:rPr>
              <a:t>20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17320" y="862940"/>
            <a:ext cx="5529580" cy="7952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0065" marR="60960" algn="just">
              <a:lnSpc>
                <a:spcPct val="110000"/>
              </a:lnSpc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los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daños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marrosos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necesitar 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beneficio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 rebajan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cinco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cordeles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-10" dirty="0">
                <a:latin typeface="Calibri"/>
                <a:cs typeface="Calibri"/>
              </a:rPr>
              <a:t> varas.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queda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macizada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fondeada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doce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cordeles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hacen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seiscientas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varas.</a:t>
            </a:r>
            <a:endParaRPr sz="1100">
              <a:latin typeface="Calibri"/>
              <a:cs typeface="Calibri"/>
            </a:endParaRPr>
          </a:p>
          <a:p>
            <a:pPr marL="519430" indent="-227965" algn="just">
              <a:lnSpc>
                <a:spcPct val="100000"/>
              </a:lnSpc>
              <a:spcBef>
                <a:spcPts val="130"/>
              </a:spcBef>
              <a:buFont typeface="Wingdings"/>
              <a:buChar char=""/>
              <a:tabLst>
                <a:tab pos="519430" algn="l"/>
              </a:tabLst>
            </a:pPr>
            <a:r>
              <a:rPr sz="1100" b="1" i="1" dirty="0">
                <a:latin typeface="Calibri"/>
                <a:cs typeface="Calibri"/>
              </a:rPr>
              <a:t>Zocas</a:t>
            </a:r>
            <a:r>
              <a:rPr sz="1100" b="1" i="1" spc="-10" dirty="0">
                <a:latin typeface="Calibri"/>
                <a:cs typeface="Calibri"/>
              </a:rPr>
              <a:t> </a:t>
            </a:r>
            <a:r>
              <a:rPr sz="1100" b="1" i="1" dirty="0">
                <a:latin typeface="Calibri"/>
                <a:cs typeface="Calibri"/>
              </a:rPr>
              <a:t>para</a:t>
            </a:r>
            <a:r>
              <a:rPr sz="1100" b="1" i="1" spc="-15" dirty="0">
                <a:latin typeface="Calibri"/>
                <a:cs typeface="Calibri"/>
              </a:rPr>
              <a:t> </a:t>
            </a:r>
            <a:r>
              <a:rPr sz="1100" b="1" i="1" spc="-10" dirty="0">
                <a:latin typeface="Calibri"/>
                <a:cs typeface="Calibri"/>
              </a:rPr>
              <a:t>semilla.</a:t>
            </a:r>
            <a:endParaRPr sz="1100">
              <a:latin typeface="Calibri"/>
              <a:cs typeface="Calibri"/>
            </a:endParaRPr>
          </a:p>
          <a:p>
            <a:pPr marL="520065" marR="58419" algn="just">
              <a:lnSpc>
                <a:spcPct val="109800"/>
              </a:lnSpc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Y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esto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pasaron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reconocer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tres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suertes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caña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zoca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distintos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pagos,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y</a:t>
            </a:r>
            <a:r>
              <a:rPr sz="1100" dirty="0">
                <a:latin typeface="Calibri"/>
                <a:cs typeface="Calibri"/>
              </a:rPr>
              <a:t> declaró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dicho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medidor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estar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medirse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hallarse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ineptas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hacer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ellas </a:t>
            </a:r>
            <a:r>
              <a:rPr sz="1100" dirty="0">
                <a:latin typeface="Calibri"/>
                <a:cs typeface="Calibri"/>
              </a:rPr>
              <a:t>azúcar,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solo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servían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semilla.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Como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suerte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que,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nombrada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San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Miguel,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se </a:t>
            </a:r>
            <a:r>
              <a:rPr sz="1100" dirty="0">
                <a:latin typeface="Calibri"/>
                <a:cs typeface="Calibri"/>
              </a:rPr>
              <a:t>halla en pago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Acatlipa</a:t>
            </a:r>
            <a:r>
              <a:rPr sz="1050" baseline="31746" dirty="0">
                <a:latin typeface="Calibri"/>
                <a:cs typeface="Calibri"/>
                <a:hlinkClick r:id="rId2" action="ppaction://hlinksldjump"/>
              </a:rPr>
              <a:t>47</a:t>
            </a:r>
            <a:r>
              <a:rPr sz="1050" spc="142" baseline="31746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 lo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cual no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 puso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edad. Empero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declaró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pueden </a:t>
            </a:r>
            <a:r>
              <a:rPr sz="1100" dirty="0">
                <a:latin typeface="Calibri"/>
                <a:cs typeface="Calibri"/>
              </a:rPr>
              <a:t>dar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doscientos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carros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cohollo</a:t>
            </a:r>
            <a:r>
              <a:rPr sz="1050" baseline="31746" dirty="0">
                <a:latin typeface="Calibri"/>
                <a:cs typeface="Calibri"/>
                <a:hlinkClick r:id="rId2" action="ppaction://hlinksldjump"/>
              </a:rPr>
              <a:t>48</a:t>
            </a:r>
            <a:r>
              <a:rPr sz="1050" spc="135" baseline="31746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esto se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acabaron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medidas.</a:t>
            </a:r>
            <a:endParaRPr sz="1100">
              <a:latin typeface="Calibri"/>
              <a:cs typeface="Calibri"/>
            </a:endParaRPr>
          </a:p>
          <a:p>
            <a:pPr marL="63500" marR="58419" indent="448945" algn="just">
              <a:lnSpc>
                <a:spcPts val="1450"/>
              </a:lnSpc>
              <a:spcBef>
                <a:spcPts val="60"/>
              </a:spcBef>
            </a:pPr>
            <a:r>
              <a:rPr sz="1100" dirty="0">
                <a:latin typeface="Calibri"/>
                <a:cs typeface="Calibri"/>
              </a:rPr>
              <a:t>Y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declaró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bajo</a:t>
            </a:r>
            <a:r>
              <a:rPr sz="1100" spc="25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juramento,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tiene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hecho</a:t>
            </a:r>
            <a:r>
              <a:rPr sz="1100" spc="25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2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solemnidad,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referidas </a:t>
            </a:r>
            <a:r>
              <a:rPr sz="1100" dirty="0">
                <a:latin typeface="Calibri"/>
                <a:cs typeface="Calibri"/>
              </a:rPr>
              <a:t>mediadas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reconocimientos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observado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puntualmente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verdad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fidelidad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pide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el </a:t>
            </a:r>
            <a:r>
              <a:rPr sz="1100" dirty="0">
                <a:latin typeface="Calibri"/>
                <a:cs typeface="Calibri"/>
              </a:rPr>
              <a:t>cumplimiento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cargo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obligación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leal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saber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entender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hecho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todo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lo</a:t>
            </a:r>
            <a:endParaRPr sz="1100">
              <a:latin typeface="Calibri"/>
              <a:cs typeface="Calibri"/>
            </a:endParaRPr>
          </a:p>
          <a:p>
            <a:pPr marL="63500" marR="55880" algn="just">
              <a:lnSpc>
                <a:spcPts val="1440"/>
              </a:lnSpc>
              <a:spcBef>
                <a:spcPts val="15"/>
              </a:spcBef>
            </a:pPr>
            <a:r>
              <a:rPr sz="1100" dirty="0">
                <a:latin typeface="Calibri"/>
                <a:cs typeface="Calibri"/>
              </a:rPr>
              <a:t>reconocido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 medido.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 que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 advirtiere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defecto o error será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inadvertencia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 </a:t>
            </a:r>
            <a:r>
              <a:rPr sz="1100" spc="-25" dirty="0">
                <a:latin typeface="Calibri"/>
                <a:cs typeface="Calibri"/>
              </a:rPr>
              <a:t>no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malicia.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Declaró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tener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sesenta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años 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edad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moverle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pasión alguna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benevolencia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o</a:t>
            </a:r>
            <a:endParaRPr sz="1100">
              <a:latin typeface="Calibri"/>
              <a:cs typeface="Calibri"/>
            </a:endParaRPr>
          </a:p>
          <a:p>
            <a:pPr marL="63500" algn="just">
              <a:lnSpc>
                <a:spcPct val="100000"/>
              </a:lnSpc>
              <a:spcBef>
                <a:spcPts val="65"/>
              </a:spcBef>
            </a:pPr>
            <a:r>
              <a:rPr sz="1100" dirty="0">
                <a:latin typeface="Calibri"/>
                <a:cs typeface="Calibri"/>
              </a:rPr>
              <a:t>enemistad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pudiere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apartarle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10" dirty="0">
                <a:latin typeface="Calibri"/>
                <a:cs typeface="Calibri"/>
              </a:rPr>
              <a:t> verdad.</a:t>
            </a:r>
            <a:endParaRPr sz="1100">
              <a:latin typeface="Calibri"/>
              <a:cs typeface="Calibri"/>
            </a:endParaRPr>
          </a:p>
          <a:p>
            <a:pPr marL="512445" marR="1327150" algn="just">
              <a:lnSpc>
                <a:spcPct val="110000"/>
              </a:lnSpc>
            </a:pPr>
            <a:r>
              <a:rPr sz="1100" dirty="0">
                <a:latin typeface="Calibri"/>
                <a:cs typeface="Calibri"/>
              </a:rPr>
              <a:t>Lo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firmó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dicho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Reverendo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Padre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Comisario,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doy</a:t>
            </a:r>
            <a:r>
              <a:rPr sz="1100" spc="-25" dirty="0">
                <a:latin typeface="Calibri"/>
                <a:cs typeface="Calibri"/>
              </a:rPr>
              <a:t> fe.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Comisario: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fray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Gregorio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López</a:t>
            </a:r>
            <a:r>
              <a:rPr sz="1100" spc="-10" dirty="0">
                <a:latin typeface="Calibri"/>
                <a:cs typeface="Calibri"/>
              </a:rPr>
              <a:t> Hernáez.</a:t>
            </a:r>
            <a:endParaRPr sz="1100">
              <a:latin typeface="Calibri"/>
              <a:cs typeface="Calibri"/>
            </a:endParaRPr>
          </a:p>
          <a:p>
            <a:pPr marL="962025" algn="just">
              <a:lnSpc>
                <a:spcPct val="100000"/>
              </a:lnSpc>
              <a:spcBef>
                <a:spcPts val="120"/>
              </a:spcBef>
            </a:pPr>
            <a:r>
              <a:rPr sz="1100" dirty="0">
                <a:latin typeface="Calibri"/>
                <a:cs typeface="Calibri"/>
              </a:rPr>
              <a:t>Medidor: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Cristóbal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Bárzena.</a:t>
            </a:r>
            <a:endParaRPr sz="1100">
              <a:latin typeface="Calibri"/>
              <a:cs typeface="Calibri"/>
            </a:endParaRPr>
          </a:p>
          <a:p>
            <a:pPr marL="1412240" algn="just">
              <a:lnSpc>
                <a:spcPct val="100000"/>
              </a:lnSpc>
              <a:spcBef>
                <a:spcPts val="130"/>
              </a:spcBef>
            </a:pPr>
            <a:r>
              <a:rPr sz="1100" dirty="0">
                <a:latin typeface="Calibri"/>
                <a:cs typeface="Calibri"/>
              </a:rPr>
              <a:t>Notario: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Phelipe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Ortega.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40"/>
              </a:spcBef>
            </a:pPr>
            <a:endParaRPr sz="1100">
              <a:latin typeface="Calibri"/>
              <a:cs typeface="Calibri"/>
            </a:endParaRPr>
          </a:p>
          <a:p>
            <a:pPr marL="63500" algn="just">
              <a:lnSpc>
                <a:spcPct val="100000"/>
              </a:lnSpc>
              <a:spcBef>
                <a:spcPts val="5"/>
              </a:spcBef>
            </a:pPr>
            <a:r>
              <a:rPr sz="1100" b="1" dirty="0">
                <a:latin typeface="Calibri"/>
                <a:cs typeface="Calibri"/>
              </a:rPr>
              <a:t>14.5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Auto.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14-4-</a:t>
            </a:r>
            <a:r>
              <a:rPr sz="1100" b="1" spc="-20" dirty="0">
                <a:latin typeface="Calibri"/>
                <a:cs typeface="Calibri"/>
              </a:rPr>
              <a:t>1725</a:t>
            </a:r>
            <a:endParaRPr sz="1100">
              <a:latin typeface="Calibri"/>
              <a:cs typeface="Calibri"/>
            </a:endParaRPr>
          </a:p>
          <a:p>
            <a:pPr marL="63500" marR="55880" indent="448945" algn="just">
              <a:lnSpc>
                <a:spcPts val="1450"/>
              </a:lnSpc>
              <a:spcBef>
                <a:spcPts val="60"/>
              </a:spcBef>
            </a:pPr>
            <a:r>
              <a:rPr sz="1100" dirty="0">
                <a:latin typeface="Calibri"/>
                <a:cs typeface="Calibri"/>
              </a:rPr>
              <a:t>En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dicho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ingenio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Temixco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catorce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días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 mes de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abril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mil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setecientos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veinte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cinco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años.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Muy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Reverendo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Padre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fray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Gregorio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López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Hernáez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Lector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Jubilado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Santo</a:t>
            </a:r>
            <a:endParaRPr sz="1100">
              <a:latin typeface="Calibri"/>
              <a:cs typeface="Calibri"/>
            </a:endParaRPr>
          </a:p>
          <a:p>
            <a:pPr marL="63500" algn="just">
              <a:lnSpc>
                <a:spcPct val="100000"/>
              </a:lnSpc>
              <a:spcBef>
                <a:spcPts val="65"/>
              </a:spcBef>
            </a:pPr>
            <a:r>
              <a:rPr sz="1100" dirty="0">
                <a:latin typeface="Calibri"/>
                <a:cs typeface="Calibri"/>
              </a:rPr>
              <a:t>Oficio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Comisario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nombrado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diligencias,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vista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medidas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antecedentes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en</a:t>
            </a:r>
            <a:endParaRPr sz="1100">
              <a:latin typeface="Calibri"/>
              <a:cs typeface="Calibri"/>
            </a:endParaRPr>
          </a:p>
          <a:p>
            <a:pPr marL="63500" marR="55880" algn="just">
              <a:lnSpc>
                <a:spcPct val="1097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virtud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facultad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confiere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despacho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está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exordio</a:t>
            </a:r>
            <a:r>
              <a:rPr sz="1050" baseline="31746" dirty="0">
                <a:latin typeface="Calibri"/>
                <a:cs typeface="Calibri"/>
              </a:rPr>
              <a:t>49</a:t>
            </a:r>
            <a:r>
              <a:rPr sz="1050" spc="209" baseline="31746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estos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autos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dijo: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debía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mandar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mandó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notifique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capitán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Miguel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Zía,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dueño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actual </a:t>
            </a:r>
            <a:r>
              <a:rPr sz="1100" dirty="0">
                <a:latin typeface="Calibri"/>
                <a:cs typeface="Calibri"/>
              </a:rPr>
              <a:t>ingenio,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manifieste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últimos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recibos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acreedores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censualistas,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tiene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propio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ingenio,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efecto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tomar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razón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hasta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tiempo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consta,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ellos, </a:t>
            </a:r>
            <a:r>
              <a:rPr sz="1100" dirty="0">
                <a:latin typeface="Calibri"/>
                <a:cs typeface="Calibri"/>
              </a:rPr>
              <a:t>estar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pagados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cada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uno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censos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halla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afecto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ingenio.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Sacada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razón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se </a:t>
            </a:r>
            <a:r>
              <a:rPr sz="1100" dirty="0">
                <a:latin typeface="Calibri"/>
                <a:cs typeface="Calibri"/>
              </a:rPr>
              <a:t>asiente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estos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autos,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conste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devuelvan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recibos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señor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don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Miguel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Zía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guarda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derecho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y,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hecho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sea,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traigan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autos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providenciar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que </a:t>
            </a:r>
            <a:r>
              <a:rPr sz="1100" dirty="0">
                <a:latin typeface="Calibri"/>
                <a:cs typeface="Calibri"/>
              </a:rPr>
              <a:t>hubiere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lugar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así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proveyó,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mandó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firmó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doy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fe.</a:t>
            </a:r>
            <a:endParaRPr sz="1100">
              <a:latin typeface="Calibri"/>
              <a:cs typeface="Calibri"/>
            </a:endParaRPr>
          </a:p>
          <a:p>
            <a:pPr marL="512445" marR="2070100" algn="just">
              <a:lnSpc>
                <a:spcPct val="110000"/>
              </a:lnSpc>
            </a:pPr>
            <a:r>
              <a:rPr sz="1100" dirty="0">
                <a:latin typeface="Calibri"/>
                <a:cs typeface="Calibri"/>
              </a:rPr>
              <a:t>Comisario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nombrado: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Fray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Gregorio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López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Hernáez. </a:t>
            </a:r>
            <a:r>
              <a:rPr sz="1100" dirty="0">
                <a:latin typeface="Calibri"/>
                <a:cs typeface="Calibri"/>
              </a:rPr>
              <a:t>Ante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mí,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Notario: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Bachiller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Phelipe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Ortega.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29"/>
              </a:spcBef>
            </a:pPr>
            <a:endParaRPr sz="1100">
              <a:latin typeface="Calibri"/>
              <a:cs typeface="Calibri"/>
            </a:endParaRPr>
          </a:p>
          <a:p>
            <a:pPr marL="63500" algn="just">
              <a:lnSpc>
                <a:spcPct val="100000"/>
              </a:lnSpc>
            </a:pPr>
            <a:r>
              <a:rPr sz="1100" b="1" dirty="0">
                <a:latin typeface="Calibri"/>
                <a:cs typeface="Calibri"/>
              </a:rPr>
              <a:t>14.6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Notificación.</a:t>
            </a:r>
            <a:r>
              <a:rPr sz="1100" b="1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14-</a:t>
            </a:r>
            <a:r>
              <a:rPr sz="1100" b="1" dirty="0">
                <a:latin typeface="Calibri"/>
                <a:cs typeface="Calibri"/>
              </a:rPr>
              <a:t>4 </a:t>
            </a:r>
            <a:r>
              <a:rPr sz="1100" b="1" spc="-20" dirty="0">
                <a:latin typeface="Calibri"/>
                <a:cs typeface="Calibri"/>
              </a:rPr>
              <a:t>1725.</a:t>
            </a:r>
            <a:endParaRPr sz="1100">
              <a:latin typeface="Calibri"/>
              <a:cs typeface="Calibri"/>
            </a:endParaRPr>
          </a:p>
          <a:p>
            <a:pPr marL="63500" marR="55244" indent="448945" algn="just">
              <a:lnSpc>
                <a:spcPct val="109800"/>
              </a:lnSpc>
            </a:pPr>
            <a:r>
              <a:rPr sz="1100" dirty="0">
                <a:latin typeface="Calibri"/>
                <a:cs typeface="Calibri"/>
              </a:rPr>
              <a:t>E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incontinenti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Yo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infrascrito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Notario,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leí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notifiqué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auto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precedente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dicho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don </a:t>
            </a:r>
            <a:r>
              <a:rPr sz="1100" dirty="0">
                <a:latin typeface="Calibri"/>
                <a:cs typeface="Calibri"/>
              </a:rPr>
              <a:t>Miguel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Zía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persona, que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conozco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habiéndolo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oído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entendido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dijo: que lo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oye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que </a:t>
            </a:r>
            <a:r>
              <a:rPr sz="1100" dirty="0">
                <a:latin typeface="Calibri"/>
                <a:cs typeface="Calibri"/>
              </a:rPr>
              <a:t>está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pronto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demostrar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recibos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ciudad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México,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donde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tiene,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ser </a:t>
            </a:r>
            <a:r>
              <a:rPr sz="1100" dirty="0">
                <a:latin typeface="Calibri"/>
                <a:cs typeface="Calibri"/>
              </a:rPr>
              <a:t>muchos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acordarse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 contenido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ellos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da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razón,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esto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responde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firmó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conmigo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infrascrito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notario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fe.</a:t>
            </a:r>
            <a:endParaRPr sz="1100">
              <a:latin typeface="Calibri"/>
              <a:cs typeface="Calibri"/>
            </a:endParaRPr>
          </a:p>
          <a:p>
            <a:pPr marL="962025" algn="just">
              <a:lnSpc>
                <a:spcPct val="100000"/>
              </a:lnSpc>
              <a:spcBef>
                <a:spcPts val="135"/>
              </a:spcBef>
              <a:tabLst>
                <a:tab pos="3210560" algn="l"/>
              </a:tabLst>
            </a:pPr>
            <a:r>
              <a:rPr sz="1100" dirty="0">
                <a:latin typeface="Calibri"/>
                <a:cs typeface="Calibri"/>
              </a:rPr>
              <a:t>Don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Miguel 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Zía.</a:t>
            </a:r>
            <a:r>
              <a:rPr sz="1100" dirty="0">
                <a:latin typeface="Calibri"/>
                <a:cs typeface="Calibri"/>
              </a:rPr>
              <a:t>	Phelipe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Ortega.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29"/>
              </a:spcBef>
            </a:pPr>
            <a:endParaRPr sz="1100">
              <a:latin typeface="Calibri"/>
              <a:cs typeface="Calibri"/>
            </a:endParaRPr>
          </a:p>
          <a:p>
            <a:pPr marL="63500">
              <a:lnSpc>
                <a:spcPct val="100000"/>
              </a:lnSpc>
            </a:pPr>
            <a:r>
              <a:rPr sz="1100" b="1" dirty="0">
                <a:latin typeface="Calibri"/>
                <a:cs typeface="Calibri"/>
              </a:rPr>
              <a:t>15.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Auto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-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remisión.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16-</a:t>
            </a:r>
            <a:r>
              <a:rPr sz="1100" b="1" spc="-20" dirty="0">
                <a:latin typeface="Calibri"/>
                <a:cs typeface="Calibri"/>
              </a:rPr>
              <a:t>4-</a:t>
            </a:r>
            <a:r>
              <a:rPr sz="1100" b="1" spc="-10" dirty="0">
                <a:latin typeface="Calibri"/>
                <a:cs typeface="Calibri"/>
              </a:rPr>
              <a:t>1725.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80820" y="9224771"/>
            <a:ext cx="1829435" cy="9525"/>
          </a:xfrm>
          <a:custGeom>
            <a:avLst/>
            <a:gdLst/>
            <a:ahLst/>
            <a:cxnLst/>
            <a:rect l="l" t="t" r="r" b="b"/>
            <a:pathLst>
              <a:path w="1829435" h="9525">
                <a:moveTo>
                  <a:pt x="1829054" y="0"/>
                </a:moveTo>
                <a:lnTo>
                  <a:pt x="0" y="0"/>
                </a:lnTo>
                <a:lnTo>
                  <a:pt x="0" y="9144"/>
                </a:lnTo>
                <a:lnTo>
                  <a:pt x="1829054" y="9144"/>
                </a:lnTo>
                <a:lnTo>
                  <a:pt x="182905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42720" y="9279128"/>
            <a:ext cx="5289550" cy="39687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 marR="30480">
              <a:lnSpc>
                <a:spcPct val="101299"/>
              </a:lnSpc>
              <a:spcBef>
                <a:spcPts val="90"/>
              </a:spcBef>
            </a:pPr>
            <a:r>
              <a:rPr sz="750" baseline="27777" dirty="0">
                <a:latin typeface="Calibri"/>
                <a:cs typeface="Calibri"/>
              </a:rPr>
              <a:t>47</a:t>
            </a:r>
            <a:r>
              <a:rPr sz="750" spc="82" baseline="27777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Poblado </a:t>
            </a:r>
            <a:r>
              <a:rPr sz="800" dirty="0">
                <a:latin typeface="Calibri"/>
                <a:cs typeface="Calibri"/>
              </a:rPr>
              <a:t>del</a:t>
            </a:r>
            <a:r>
              <a:rPr sz="800" spc="-10" dirty="0">
                <a:latin typeface="Calibri"/>
                <a:cs typeface="Calibri"/>
              </a:rPr>
              <a:t> municipio </a:t>
            </a:r>
            <a:r>
              <a:rPr sz="800" dirty="0">
                <a:latin typeface="Calibri"/>
                <a:cs typeface="Calibri"/>
              </a:rPr>
              <a:t>de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Temixco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en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el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estado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</a:t>
            </a:r>
            <a:r>
              <a:rPr sz="800" spc="-10" dirty="0">
                <a:latin typeface="Calibri"/>
                <a:cs typeface="Calibri"/>
              </a:rPr>
              <a:t> Morelos. Proviene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del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idioma</a:t>
            </a:r>
            <a:r>
              <a:rPr sz="800" spc="-10" dirty="0">
                <a:latin typeface="Calibri"/>
                <a:cs typeface="Calibri"/>
              </a:rPr>
              <a:t> náhuatl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que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significa: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Santuario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del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Dios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spc="-25" dirty="0">
                <a:latin typeface="Calibri"/>
                <a:cs typeface="Calibri"/>
              </a:rPr>
              <a:t>del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viento.</a:t>
            </a:r>
            <a:endParaRPr sz="800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  <a:spcBef>
                <a:spcPts val="25"/>
              </a:spcBef>
            </a:pPr>
            <a:r>
              <a:rPr sz="750" baseline="27777" dirty="0">
                <a:latin typeface="Calibri"/>
                <a:cs typeface="Calibri"/>
              </a:rPr>
              <a:t>48</a:t>
            </a:r>
            <a:r>
              <a:rPr sz="750" spc="67" baseline="27777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Conjunto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hojas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y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puntas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la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caña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azúcar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que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se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utiliza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para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el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alimento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los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animales.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68120" y="9673081"/>
            <a:ext cx="1192530" cy="131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890"/>
              </a:lnSpc>
            </a:pPr>
            <a:r>
              <a:rPr sz="750" baseline="27777" dirty="0">
                <a:latin typeface="Calibri"/>
                <a:cs typeface="Calibri"/>
              </a:rPr>
              <a:t>49</a:t>
            </a:r>
            <a:r>
              <a:rPr sz="750" spc="89" baseline="27777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Origen y </a:t>
            </a:r>
            <a:r>
              <a:rPr sz="800" spc="-10" dirty="0">
                <a:latin typeface="Calibri"/>
                <a:cs typeface="Calibri"/>
              </a:rPr>
              <a:t>principio</a:t>
            </a:r>
            <a:r>
              <a:rPr sz="800" dirty="0">
                <a:latin typeface="Calibri"/>
                <a:cs typeface="Calibri"/>
              </a:rPr>
              <a:t> de </a:t>
            </a:r>
            <a:r>
              <a:rPr sz="800" spc="-20" dirty="0">
                <a:latin typeface="Calibri"/>
                <a:cs typeface="Calibri"/>
              </a:rPr>
              <a:t>algo.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697604" y="9917683"/>
            <a:ext cx="1689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50"/>
              </a:lnSpc>
            </a:pPr>
            <a:r>
              <a:rPr sz="1100" spc="-25" dirty="0">
                <a:latin typeface="Calibri"/>
                <a:cs typeface="Calibri"/>
              </a:rPr>
              <a:t>21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17320" y="862940"/>
            <a:ext cx="5530850" cy="7756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 marR="55880" indent="448945" algn="just">
              <a:lnSpc>
                <a:spcPct val="109800"/>
              </a:lnSpc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En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 villa 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Cuernavaca del estado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marquesado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 Valle, en diez y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seis días 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mes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abril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mil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setecientos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veinte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cinco.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M.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R.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P.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fray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Gregorio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López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Hernáez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Lector </a:t>
            </a:r>
            <a:r>
              <a:rPr sz="1100" dirty="0">
                <a:latin typeface="Calibri"/>
                <a:cs typeface="Calibri"/>
              </a:rPr>
              <a:t>Jubilado,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Guardián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convento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Francisco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villa, Calificador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Santo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Oficio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la </a:t>
            </a:r>
            <a:r>
              <a:rPr sz="1100" dirty="0">
                <a:latin typeface="Calibri"/>
                <a:cs typeface="Calibri"/>
              </a:rPr>
              <a:t>Inquisición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reino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Nueva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España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Comisario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nombrado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estas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diligencias. </a:t>
            </a:r>
            <a:r>
              <a:rPr sz="1100" dirty="0">
                <a:latin typeface="Calibri"/>
                <a:cs typeface="Calibri"/>
              </a:rPr>
              <a:t>Habiéndolas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visto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respuesta,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don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Miguel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Zía,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deduce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poderse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tomar </a:t>
            </a:r>
            <a:r>
              <a:rPr sz="1100" dirty="0">
                <a:latin typeface="Calibri"/>
                <a:cs typeface="Calibri"/>
              </a:rPr>
              <a:t>razón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recibos.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Debía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mandar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reverencia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mandó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que,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cerradas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selladas,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con </a:t>
            </a:r>
            <a:r>
              <a:rPr sz="1100" dirty="0">
                <a:latin typeface="Calibri"/>
                <a:cs typeface="Calibri"/>
              </a:rPr>
              <a:t>carta</a:t>
            </a:r>
            <a:r>
              <a:rPr sz="1100" spc="25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remitan</a:t>
            </a:r>
            <a:r>
              <a:rPr sz="1100" spc="2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2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medio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seguro</a:t>
            </a:r>
            <a:r>
              <a:rPr sz="1100" spc="2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2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Muy</a:t>
            </a:r>
            <a:r>
              <a:rPr sz="1100" spc="2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Ilustres</a:t>
            </a:r>
            <a:r>
              <a:rPr sz="1100" spc="2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Venerables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señores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Inquisidores </a:t>
            </a:r>
            <a:r>
              <a:rPr sz="1100" dirty="0">
                <a:latin typeface="Calibri"/>
                <a:cs typeface="Calibri"/>
              </a:rPr>
              <a:t>Nuncios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Apostólicos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Nueva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España,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 sus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Reverencias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Ilustrísimas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hagan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que </a:t>
            </a:r>
            <a:r>
              <a:rPr sz="1100" dirty="0">
                <a:latin typeface="Calibri"/>
                <a:cs typeface="Calibri"/>
              </a:rPr>
              <a:t>fuere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servicio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Dios.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Así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proveyó,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mando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firmó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doy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fe.</a:t>
            </a:r>
            <a:endParaRPr sz="1100">
              <a:latin typeface="Calibri"/>
              <a:cs typeface="Calibri"/>
            </a:endParaRPr>
          </a:p>
          <a:p>
            <a:pPr marL="962025" algn="just">
              <a:lnSpc>
                <a:spcPct val="100000"/>
              </a:lnSpc>
              <a:spcBef>
                <a:spcPts val="130"/>
              </a:spcBef>
            </a:pPr>
            <a:r>
              <a:rPr sz="1100" dirty="0">
                <a:latin typeface="Calibri"/>
                <a:cs typeface="Calibri"/>
              </a:rPr>
              <a:t>Comisario: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fray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Gregorio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López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Hernáez.</a:t>
            </a:r>
            <a:endParaRPr sz="1100">
              <a:latin typeface="Calibri"/>
              <a:cs typeface="Calibri"/>
            </a:endParaRPr>
          </a:p>
          <a:p>
            <a:pPr marL="1412240" algn="just">
              <a:lnSpc>
                <a:spcPct val="100000"/>
              </a:lnSpc>
              <a:spcBef>
                <a:spcPts val="135"/>
              </a:spcBef>
            </a:pPr>
            <a:r>
              <a:rPr sz="1100" dirty="0">
                <a:latin typeface="Calibri"/>
                <a:cs typeface="Calibri"/>
              </a:rPr>
              <a:t>Ante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mí: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Phelipe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Ortega.</a:t>
            </a:r>
            <a:r>
              <a:rPr sz="1050" spc="-15" baseline="31746" dirty="0">
                <a:latin typeface="Calibri"/>
                <a:cs typeface="Calibri"/>
                <a:hlinkClick r:id="rId2" action="ppaction://hlinksldjump"/>
              </a:rPr>
              <a:t>50</a:t>
            </a:r>
            <a:endParaRPr sz="1050" baseline="31746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29"/>
              </a:spcBef>
            </a:pPr>
            <a:endParaRPr sz="1100">
              <a:latin typeface="Calibri"/>
              <a:cs typeface="Calibri"/>
            </a:endParaRPr>
          </a:p>
          <a:p>
            <a:pPr marL="344170" lvl="1" indent="-280670">
              <a:lnSpc>
                <a:spcPct val="100000"/>
              </a:lnSpc>
              <a:buAutoNum type="arabicPeriod"/>
              <a:tabLst>
                <a:tab pos="344170" algn="l"/>
              </a:tabLst>
            </a:pPr>
            <a:r>
              <a:rPr sz="1100" b="1" dirty="0">
                <a:latin typeface="Calibri"/>
                <a:cs typeface="Calibri"/>
              </a:rPr>
              <a:t>Al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margen.</a:t>
            </a:r>
            <a:r>
              <a:rPr sz="1100" b="1" spc="-10" dirty="0">
                <a:latin typeface="Calibri"/>
                <a:cs typeface="Calibri"/>
              </a:rPr>
              <a:t> 19-4-</a:t>
            </a:r>
            <a:r>
              <a:rPr sz="1100" b="1" spc="-20" dirty="0">
                <a:latin typeface="Calibri"/>
                <a:cs typeface="Calibri"/>
              </a:rPr>
              <a:t>1725.</a:t>
            </a:r>
            <a:endParaRPr sz="1100">
              <a:latin typeface="Calibri"/>
              <a:cs typeface="Calibri"/>
            </a:endParaRPr>
          </a:p>
          <a:p>
            <a:pPr marL="63500" marR="60325" indent="448945">
              <a:lnSpc>
                <a:spcPct val="110000"/>
              </a:lnSpc>
            </a:pPr>
            <a:r>
              <a:rPr sz="1100" dirty="0">
                <a:latin typeface="Calibri"/>
                <a:cs typeface="Calibri"/>
              </a:rPr>
              <a:t>Presentada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Oficio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México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diez y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nueve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días 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abril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mil </a:t>
            </a:r>
            <a:r>
              <a:rPr sz="1100" spc="-10" dirty="0">
                <a:latin typeface="Calibri"/>
                <a:cs typeface="Calibri"/>
              </a:rPr>
              <a:t>setecientos </a:t>
            </a:r>
            <a:r>
              <a:rPr sz="1100" dirty="0">
                <a:latin typeface="Calibri"/>
                <a:cs typeface="Calibri"/>
              </a:rPr>
              <a:t>veinte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cinco,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señores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ingenieros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Palazios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0" dirty="0">
                <a:latin typeface="Calibri"/>
                <a:cs typeface="Calibri"/>
              </a:rPr>
              <a:t> Navarro.</a:t>
            </a:r>
            <a:endParaRPr sz="1100">
              <a:latin typeface="Calibri"/>
              <a:cs typeface="Calibri"/>
            </a:endParaRPr>
          </a:p>
          <a:p>
            <a:pPr marL="63500" marR="59055" indent="448945">
              <a:lnSpc>
                <a:spcPct val="110000"/>
              </a:lnSpc>
            </a:pPr>
            <a:r>
              <a:rPr sz="1100" dirty="0">
                <a:latin typeface="Calibri"/>
                <a:cs typeface="Calibri"/>
              </a:rPr>
              <a:t>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autos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corra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traslado,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demás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acreedores,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ínterin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vienen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segundas </a:t>
            </a:r>
            <a:r>
              <a:rPr sz="1100" dirty="0">
                <a:latin typeface="Calibri"/>
                <a:cs typeface="Calibri"/>
              </a:rPr>
              <a:t>diligencias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mandadas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hacer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Cuernabaca.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29"/>
              </a:spcBef>
            </a:pPr>
            <a:endParaRPr sz="1100">
              <a:latin typeface="Calibri"/>
              <a:cs typeface="Calibri"/>
            </a:endParaRPr>
          </a:p>
          <a:p>
            <a:pPr marL="343535" lvl="1" indent="-280035" algn="just">
              <a:lnSpc>
                <a:spcPct val="100000"/>
              </a:lnSpc>
              <a:buAutoNum type="arabicPeriod" startAt="2"/>
              <a:tabLst>
                <a:tab pos="343535" algn="l"/>
              </a:tabLst>
            </a:pPr>
            <a:r>
              <a:rPr sz="1100" b="1" dirty="0">
                <a:latin typeface="Calibri"/>
                <a:cs typeface="Calibri"/>
              </a:rPr>
              <a:t>Bachiller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don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Miguel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Zía.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19-</a:t>
            </a:r>
            <a:r>
              <a:rPr sz="1100" b="1" spc="-20" dirty="0">
                <a:latin typeface="Calibri"/>
                <a:cs typeface="Calibri"/>
              </a:rPr>
              <a:t>4-1725.</a:t>
            </a:r>
            <a:endParaRPr sz="1100">
              <a:latin typeface="Calibri"/>
              <a:cs typeface="Calibri"/>
            </a:endParaRPr>
          </a:p>
          <a:p>
            <a:pPr marL="63500" marR="57150" indent="448945" algn="just">
              <a:lnSpc>
                <a:spcPct val="1097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Phelipe</a:t>
            </a:r>
            <a:r>
              <a:rPr sz="1100" spc="2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Vello</a:t>
            </a:r>
            <a:r>
              <a:rPr sz="1100" spc="2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Pereira</a:t>
            </a:r>
            <a:r>
              <a:rPr sz="1100" spc="25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2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25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estado</a:t>
            </a:r>
            <a:r>
              <a:rPr sz="1100" spc="2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marquesado</a:t>
            </a:r>
            <a:r>
              <a:rPr sz="1100" spc="2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25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Valle</a:t>
            </a:r>
            <a:r>
              <a:rPr sz="1100" spc="2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25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2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autos</a:t>
            </a:r>
            <a:r>
              <a:rPr sz="1100" spc="25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que,</a:t>
            </a:r>
            <a:r>
              <a:rPr sz="1100" spc="254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ha </a:t>
            </a:r>
            <a:r>
              <a:rPr sz="1100" dirty="0">
                <a:latin typeface="Calibri"/>
                <a:cs typeface="Calibri"/>
              </a:rPr>
              <a:t>introducido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Miguel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Zía,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dueño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Ingenio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Temisco,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sobre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 se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 conceda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remisión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réditos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cuatrienio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causa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incendio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acaecido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él.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manda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dar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traslado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Vuestra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Señoría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visto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contestar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ni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consentir en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jurisdicción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 </a:t>
            </a:r>
            <a:r>
              <a:rPr sz="1100" spc="-10" dirty="0">
                <a:latin typeface="Calibri"/>
                <a:cs typeface="Calibri"/>
              </a:rPr>
              <a:t>deba.</a:t>
            </a:r>
            <a:endParaRPr sz="1100">
              <a:latin typeface="Calibri"/>
              <a:cs typeface="Calibri"/>
            </a:endParaRPr>
          </a:p>
          <a:p>
            <a:pPr marL="63500" marR="59055" indent="448945" algn="just">
              <a:lnSpc>
                <a:spcPct val="109800"/>
              </a:lnSpc>
            </a:pPr>
            <a:r>
              <a:rPr sz="1100" dirty="0">
                <a:latin typeface="Calibri"/>
                <a:cs typeface="Calibri"/>
              </a:rPr>
              <a:t>Digo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Vuestra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Señoría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servir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mandar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dicho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Miguel,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que </a:t>
            </a:r>
            <a:r>
              <a:rPr sz="1100" dirty="0">
                <a:latin typeface="Calibri"/>
                <a:cs typeface="Calibri"/>
              </a:rPr>
              <a:t>mira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crédito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parte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ocurra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deducir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derecho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asistiese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juzgado,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donde </a:t>
            </a:r>
            <a:r>
              <a:rPr sz="1100" dirty="0">
                <a:latin typeface="Calibri"/>
                <a:cs typeface="Calibri"/>
              </a:rPr>
              <a:t>toca.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Pues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Real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Fisco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Santo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Tribunal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Vuestra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Señoría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tomará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providencia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que </a:t>
            </a:r>
            <a:r>
              <a:rPr sz="1100" dirty="0">
                <a:latin typeface="Calibri"/>
                <a:cs typeface="Calibri"/>
              </a:rPr>
              <a:t>le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pareciere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conforme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justicia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así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lugar,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autos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derecho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ministran favorable</a:t>
            </a:r>
            <a:r>
              <a:rPr sz="1050" spc="-15" baseline="31746" dirty="0">
                <a:latin typeface="Calibri"/>
                <a:cs typeface="Calibri"/>
                <a:hlinkClick r:id="rId2" action="ppaction://hlinksldjump"/>
              </a:rPr>
              <a:t>51</a:t>
            </a:r>
            <a:r>
              <a:rPr sz="1100" spc="-10" dirty="0">
                <a:latin typeface="Calibri"/>
                <a:cs typeface="Calibri"/>
                <a:hlinkClick r:id="rId2" action="ppaction://hlinksldjump"/>
              </a:rPr>
              <a:t>.</a:t>
            </a:r>
            <a:endParaRPr sz="1100">
              <a:latin typeface="Calibri"/>
              <a:cs typeface="Calibri"/>
            </a:endParaRPr>
          </a:p>
          <a:p>
            <a:pPr marL="63500" marR="57785" indent="448945" algn="just">
              <a:lnSpc>
                <a:spcPct val="109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Y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porque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asunto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influye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Majestad,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Dios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guarde,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tiene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escrito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y</a:t>
            </a:r>
            <a:r>
              <a:rPr sz="1100" dirty="0">
                <a:latin typeface="Calibri"/>
                <a:cs typeface="Calibri"/>
              </a:rPr>
              <a:t> destinado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tribunal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gobernador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ministros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jurisdicción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privativa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inhibición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todos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reino.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él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ventilen,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traten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controviertan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todas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195" dirty="0">
                <a:latin typeface="Calibri"/>
                <a:cs typeface="Calibri"/>
              </a:rPr>
              <a:t>  </a:t>
            </a:r>
            <a:r>
              <a:rPr sz="1100" dirty="0">
                <a:latin typeface="Calibri"/>
                <a:cs typeface="Calibri"/>
              </a:rPr>
              <a:t>causas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y</a:t>
            </a:r>
            <a:r>
              <a:rPr sz="1100" dirty="0">
                <a:latin typeface="Calibri"/>
                <a:cs typeface="Calibri"/>
              </a:rPr>
              <a:t> negocios</a:t>
            </a:r>
            <a:r>
              <a:rPr sz="1100" spc="3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3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3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cualquiera</a:t>
            </a:r>
            <a:r>
              <a:rPr sz="1100" spc="3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manera</a:t>
            </a:r>
            <a:r>
              <a:rPr sz="1100" spc="3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pertenezcan</a:t>
            </a:r>
            <a:r>
              <a:rPr sz="1100" spc="3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</a:t>
            </a:r>
            <a:r>
              <a:rPr sz="1100" spc="3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estado,</a:t>
            </a:r>
            <a:r>
              <a:rPr sz="1100" spc="3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como</a:t>
            </a:r>
            <a:r>
              <a:rPr sz="1100" spc="3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3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practica</a:t>
            </a:r>
            <a:r>
              <a:rPr sz="1100" spc="3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9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observa </a:t>
            </a:r>
            <a:r>
              <a:rPr sz="1100" dirty="0">
                <a:latin typeface="Calibri"/>
                <a:cs typeface="Calibri"/>
              </a:rPr>
              <a:t>generalmente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naturaleza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0" dirty="0">
                <a:latin typeface="Calibri"/>
                <a:cs typeface="Calibri"/>
              </a:rPr>
              <a:t> condición.</a:t>
            </a:r>
            <a:endParaRPr sz="1100">
              <a:latin typeface="Calibri"/>
              <a:cs typeface="Calibri"/>
            </a:endParaRPr>
          </a:p>
          <a:p>
            <a:pPr marL="63500" marR="56515" indent="448945" algn="just">
              <a:lnSpc>
                <a:spcPts val="1450"/>
              </a:lnSpc>
              <a:spcBef>
                <a:spcPts val="65"/>
              </a:spcBef>
            </a:pPr>
            <a:r>
              <a:rPr sz="1100" b="1" dirty="0">
                <a:latin typeface="Calibri"/>
                <a:cs typeface="Calibri"/>
              </a:rPr>
              <a:t>A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también</a:t>
            </a:r>
            <a:r>
              <a:rPr sz="1100" b="1" spc="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coadyuva</a:t>
            </a:r>
            <a:r>
              <a:rPr sz="1050" b="1" baseline="31746" dirty="0">
                <a:latin typeface="Calibri"/>
                <a:cs typeface="Calibri"/>
                <a:hlinkClick r:id="rId2" action="ppaction://hlinksldjump"/>
              </a:rPr>
              <a:t>52</a:t>
            </a:r>
            <a:r>
              <a:rPr sz="1050" b="1" spc="179" baseline="31746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pretensión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intenta,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dicho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don</a:t>
            </a:r>
            <a:r>
              <a:rPr sz="1100" b="1" spc="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Miguel,</a:t>
            </a:r>
            <a:r>
              <a:rPr sz="1100" b="1" spc="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no</a:t>
            </a:r>
            <a:r>
              <a:rPr sz="1100" b="1" spc="30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es </a:t>
            </a:r>
            <a:r>
              <a:rPr sz="1100" b="1" dirty="0">
                <a:latin typeface="Calibri"/>
                <a:cs typeface="Calibri"/>
              </a:rPr>
              <a:t>incidente</a:t>
            </a:r>
            <a:r>
              <a:rPr sz="1100" b="1" spc="3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ni</a:t>
            </a:r>
            <a:r>
              <a:rPr sz="1100" b="1" spc="37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accesoria</a:t>
            </a:r>
            <a:r>
              <a:rPr sz="1100" b="1" spc="3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al</a:t>
            </a:r>
            <a:r>
              <a:rPr sz="1100" b="1" spc="3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remate</a:t>
            </a:r>
            <a:r>
              <a:rPr sz="1100" b="1" spc="35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que,</a:t>
            </a:r>
            <a:r>
              <a:rPr sz="1100" b="1" spc="37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del</a:t>
            </a:r>
            <a:r>
              <a:rPr sz="1100" b="1" spc="3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citado</a:t>
            </a:r>
            <a:r>
              <a:rPr sz="1100" b="1" spc="3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Ingenio</a:t>
            </a:r>
            <a:r>
              <a:rPr sz="1100" b="1" spc="3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le</a:t>
            </a:r>
            <a:r>
              <a:rPr sz="1100" b="1" spc="3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hizo</a:t>
            </a:r>
            <a:r>
              <a:rPr sz="1100" b="1" spc="3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Vuestra</a:t>
            </a:r>
            <a:r>
              <a:rPr sz="1100" b="1" spc="3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Señoría,</a:t>
            </a:r>
            <a:r>
              <a:rPr sz="1100" b="1" spc="375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en </a:t>
            </a:r>
            <a:r>
              <a:rPr sz="1100" b="1" dirty="0">
                <a:latin typeface="Calibri"/>
                <a:cs typeface="Calibri"/>
              </a:rPr>
              <a:t>conformidad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sentencia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dada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por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Vuestra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Señoría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juicio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concurso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acreedores</a:t>
            </a:r>
            <a:endParaRPr sz="1100">
              <a:latin typeface="Calibri"/>
              <a:cs typeface="Calibri"/>
            </a:endParaRPr>
          </a:p>
          <a:p>
            <a:pPr marL="63500" marR="59055" algn="just">
              <a:lnSpc>
                <a:spcPts val="1440"/>
              </a:lnSpc>
              <a:spcBef>
                <a:spcPts val="10"/>
              </a:spcBef>
            </a:pP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1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1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agitó</a:t>
            </a:r>
            <a:r>
              <a:rPr sz="1100" b="1" spc="1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</a:t>
            </a:r>
            <a:r>
              <a:rPr sz="1100" b="1" spc="1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este</a:t>
            </a:r>
            <a:r>
              <a:rPr sz="1100" b="1" spc="1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Santo</a:t>
            </a:r>
            <a:r>
              <a:rPr sz="1100" b="1" spc="1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Tribunal.</a:t>
            </a:r>
            <a:r>
              <a:rPr sz="1100" b="1" spc="17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Porque</a:t>
            </a:r>
            <a:r>
              <a:rPr sz="1100" b="1" spc="1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ni</a:t>
            </a:r>
            <a:r>
              <a:rPr sz="1100" b="1" spc="17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18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dirige</a:t>
            </a:r>
            <a:r>
              <a:rPr sz="1100" b="1" spc="1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</a:t>
            </a:r>
            <a:r>
              <a:rPr sz="1100" b="1" spc="1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1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17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contracto</a:t>
            </a:r>
            <a:r>
              <a:rPr sz="1100" b="1" spc="1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1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</a:t>
            </a:r>
            <a:r>
              <a:rPr sz="1100" b="1" spc="1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él</a:t>
            </a:r>
            <a:r>
              <a:rPr sz="1100" b="1" spc="175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se </a:t>
            </a:r>
            <a:r>
              <a:rPr sz="1100" b="1" dirty="0">
                <a:latin typeface="Calibri"/>
                <a:cs typeface="Calibri"/>
              </a:rPr>
              <a:t>celebró</a:t>
            </a:r>
            <a:r>
              <a:rPr sz="1100" b="1" spc="1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1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le</a:t>
            </a:r>
            <a:r>
              <a:rPr sz="1100" b="1" spc="1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haga</a:t>
            </a:r>
            <a:r>
              <a:rPr sz="1100" b="1" spc="1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bueno</a:t>
            </a:r>
            <a:r>
              <a:rPr sz="1100" b="1" spc="1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ni</a:t>
            </a:r>
            <a:r>
              <a:rPr sz="1100" b="1" spc="1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</a:t>
            </a:r>
            <a:r>
              <a:rPr sz="1100" b="1" spc="1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1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1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le</a:t>
            </a:r>
            <a:r>
              <a:rPr sz="1100" b="1" spc="1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releve</a:t>
            </a:r>
            <a:r>
              <a:rPr sz="1100" b="1" spc="1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1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1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molestia</a:t>
            </a:r>
            <a:r>
              <a:rPr sz="1100" b="1" spc="1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1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acreedores</a:t>
            </a:r>
            <a:r>
              <a:rPr sz="1100" b="1" spc="1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13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soliciten</a:t>
            </a:r>
            <a:endParaRPr sz="1100">
              <a:latin typeface="Calibri"/>
              <a:cs typeface="Calibri"/>
            </a:endParaRPr>
          </a:p>
          <a:p>
            <a:pPr marL="63500" marR="62230" algn="just">
              <a:lnSpc>
                <a:spcPts val="1450"/>
              </a:lnSpc>
              <a:spcBef>
                <a:spcPts val="5"/>
              </a:spcBef>
            </a:pPr>
            <a:r>
              <a:rPr sz="1100" b="1" dirty="0">
                <a:latin typeface="Calibri"/>
                <a:cs typeface="Calibri"/>
              </a:rPr>
              <a:t>anticipada</a:t>
            </a:r>
            <a:r>
              <a:rPr sz="1100" b="1" spc="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paga</a:t>
            </a:r>
            <a:r>
              <a:rPr sz="1100" b="1" spc="9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al</a:t>
            </a:r>
            <a:r>
              <a:rPr sz="1100" b="1" spc="1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lugar</a:t>
            </a:r>
            <a:r>
              <a:rPr sz="1100" b="1" spc="1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</a:t>
            </a:r>
            <a:r>
              <a:rPr sz="1100" b="1" spc="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9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9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les</a:t>
            </a:r>
            <a:r>
              <a:rPr sz="1100" b="1" spc="1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graduó</a:t>
            </a:r>
            <a:r>
              <a:rPr sz="1100" b="1" spc="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ni</a:t>
            </a:r>
            <a:r>
              <a:rPr sz="1100" b="1" spc="1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</a:t>
            </a:r>
            <a:r>
              <a:rPr sz="1100" b="1" spc="9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otro</a:t>
            </a:r>
            <a:r>
              <a:rPr sz="1100" b="1" spc="9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ningún</a:t>
            </a:r>
            <a:r>
              <a:rPr sz="1100" b="1" spc="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artículo</a:t>
            </a:r>
            <a:r>
              <a:rPr sz="1100" b="1" spc="9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9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tenga</a:t>
            </a:r>
            <a:r>
              <a:rPr sz="1100" b="1" spc="9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relación, </a:t>
            </a:r>
            <a:r>
              <a:rPr sz="1100" b="1" dirty="0">
                <a:latin typeface="Calibri"/>
                <a:cs typeface="Calibri"/>
              </a:rPr>
              <a:t>dependencia</a:t>
            </a:r>
            <a:r>
              <a:rPr sz="1100" b="1" spc="2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o</a:t>
            </a:r>
            <a:r>
              <a:rPr sz="1100" b="1" spc="2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consecución</a:t>
            </a:r>
            <a:r>
              <a:rPr sz="1100" b="1" spc="2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con</a:t>
            </a:r>
            <a:r>
              <a:rPr sz="1100" b="1" spc="2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</a:t>
            </a:r>
            <a:r>
              <a:rPr sz="1100" b="1" spc="27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referido</a:t>
            </a:r>
            <a:r>
              <a:rPr sz="1100" b="1" spc="2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remate.</a:t>
            </a:r>
            <a:r>
              <a:rPr sz="1100" b="1" spc="28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Sino</a:t>
            </a:r>
            <a:r>
              <a:rPr sz="1100" b="1" spc="2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</a:t>
            </a:r>
            <a:r>
              <a:rPr sz="1100" b="1" spc="2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causa</a:t>
            </a:r>
            <a:r>
              <a:rPr sz="1100" b="1" spc="2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totalmente</a:t>
            </a:r>
            <a:r>
              <a:rPr sz="1100" b="1" spc="2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distinta</a:t>
            </a:r>
            <a:r>
              <a:rPr sz="1100" b="1" spc="245" dirty="0">
                <a:latin typeface="Calibri"/>
                <a:cs typeface="Calibri"/>
              </a:rPr>
              <a:t> </a:t>
            </a:r>
            <a:r>
              <a:rPr sz="1100" b="1" spc="-50" dirty="0">
                <a:latin typeface="Calibri"/>
                <a:cs typeface="Calibri"/>
              </a:rPr>
              <a:t>y</a:t>
            </a:r>
            <a:endParaRPr sz="1100">
              <a:latin typeface="Calibri"/>
              <a:cs typeface="Calibri"/>
            </a:endParaRPr>
          </a:p>
          <a:p>
            <a:pPr marL="63500" marR="63500" algn="just">
              <a:lnSpc>
                <a:spcPts val="1440"/>
              </a:lnSpc>
              <a:spcBef>
                <a:spcPts val="15"/>
              </a:spcBef>
            </a:pPr>
            <a:r>
              <a:rPr sz="1100" b="1" dirty="0">
                <a:latin typeface="Calibri"/>
                <a:cs typeface="Calibri"/>
              </a:rPr>
              <a:t>separada</a:t>
            </a:r>
            <a:r>
              <a:rPr sz="1100" b="1" spc="1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1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él,</a:t>
            </a:r>
            <a:r>
              <a:rPr sz="1100" b="1" spc="1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como</a:t>
            </a:r>
            <a:r>
              <a:rPr sz="1100" b="1" spc="1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1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ella</a:t>
            </a:r>
            <a:r>
              <a:rPr sz="1100" b="1" spc="1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claramente</a:t>
            </a:r>
            <a:r>
              <a:rPr sz="1100" b="1" spc="1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</a:t>
            </a:r>
            <a:r>
              <a:rPr sz="1100" b="1" spc="9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manifiesta.</a:t>
            </a:r>
            <a:r>
              <a:rPr sz="1100" b="1" spc="1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En</a:t>
            </a:r>
            <a:r>
              <a:rPr sz="1100" b="1" spc="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cuyos</a:t>
            </a:r>
            <a:r>
              <a:rPr sz="1100" b="1" spc="1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términos</a:t>
            </a:r>
            <a:r>
              <a:rPr sz="1100" b="1" spc="1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9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habiendo</a:t>
            </a:r>
            <a:r>
              <a:rPr sz="1100" b="1" spc="100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por </a:t>
            </a:r>
            <a:r>
              <a:rPr sz="1100" b="1" dirty="0">
                <a:latin typeface="Calibri"/>
                <a:cs typeface="Calibri"/>
              </a:rPr>
              <a:t>expreso,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otro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más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formal,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jurídico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pedimento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hacer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me</a:t>
            </a:r>
            <a:r>
              <a:rPr sz="1100" b="1" spc="-30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convenga.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80820" y="9081516"/>
            <a:ext cx="1829435" cy="9525"/>
          </a:xfrm>
          <a:custGeom>
            <a:avLst/>
            <a:gdLst/>
            <a:ahLst/>
            <a:cxnLst/>
            <a:rect l="l" t="t" r="r" b="b"/>
            <a:pathLst>
              <a:path w="1829435" h="9525">
                <a:moveTo>
                  <a:pt x="1829054" y="0"/>
                </a:moveTo>
                <a:lnTo>
                  <a:pt x="0" y="0"/>
                </a:lnTo>
                <a:lnTo>
                  <a:pt x="0" y="9143"/>
                </a:lnTo>
                <a:lnTo>
                  <a:pt x="1829054" y="9143"/>
                </a:lnTo>
                <a:lnTo>
                  <a:pt x="182905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42720" y="9135871"/>
            <a:ext cx="5410835" cy="663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750" baseline="27777" dirty="0">
                <a:latin typeface="Calibri"/>
                <a:cs typeface="Calibri"/>
              </a:rPr>
              <a:t>50</a:t>
            </a:r>
            <a:r>
              <a:rPr sz="750" spc="60" baseline="27777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Van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todo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esto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en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siete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hojas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útiles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con</a:t>
            </a:r>
            <a:r>
              <a:rPr sz="800" spc="-20" dirty="0">
                <a:latin typeface="Calibri"/>
                <a:cs typeface="Calibri"/>
              </a:rPr>
              <a:t> esta.</a:t>
            </a:r>
            <a:endParaRPr sz="800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  <a:spcBef>
                <a:spcPts val="25"/>
              </a:spcBef>
            </a:pPr>
            <a:r>
              <a:rPr sz="750" baseline="27777" dirty="0">
                <a:latin typeface="Calibri"/>
                <a:cs typeface="Calibri"/>
              </a:rPr>
              <a:t>51</a:t>
            </a:r>
            <a:r>
              <a:rPr sz="750" spc="89" baseline="27777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Significa</a:t>
            </a:r>
            <a:r>
              <a:rPr sz="80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formalmente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que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la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solicitud</a:t>
            </a:r>
            <a:r>
              <a:rPr sz="80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planteada</a:t>
            </a:r>
            <a:r>
              <a:rPr sz="800" dirty="0">
                <a:latin typeface="Calibri"/>
                <a:cs typeface="Calibri"/>
              </a:rPr>
              <a:t> se </a:t>
            </a:r>
            <a:r>
              <a:rPr sz="800" spc="-10" dirty="0">
                <a:latin typeface="Calibri"/>
                <a:cs typeface="Calibri"/>
              </a:rPr>
              <a:t>fundamenta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b="1" dirty="0">
                <a:latin typeface="Calibri"/>
                <a:cs typeface="Calibri"/>
              </a:rPr>
              <a:t>estrictamente en</a:t>
            </a:r>
            <a:r>
              <a:rPr sz="800" b="1" spc="5" dirty="0">
                <a:latin typeface="Calibri"/>
                <a:cs typeface="Calibri"/>
              </a:rPr>
              <a:t> </a:t>
            </a:r>
            <a:r>
              <a:rPr sz="800" b="1" dirty="0">
                <a:latin typeface="Calibri"/>
                <a:cs typeface="Calibri"/>
              </a:rPr>
              <a:t>la</a:t>
            </a:r>
            <a:r>
              <a:rPr sz="800" b="1" spc="-5" dirty="0">
                <a:latin typeface="Calibri"/>
                <a:cs typeface="Calibri"/>
              </a:rPr>
              <a:t> </a:t>
            </a:r>
            <a:r>
              <a:rPr sz="800" b="1" dirty="0">
                <a:latin typeface="Calibri"/>
                <a:cs typeface="Calibri"/>
              </a:rPr>
              <a:t>ley</a:t>
            </a:r>
            <a:r>
              <a:rPr sz="800" b="1" spc="5" dirty="0">
                <a:latin typeface="Calibri"/>
                <a:cs typeface="Calibri"/>
              </a:rPr>
              <a:t> </a:t>
            </a:r>
            <a:r>
              <a:rPr sz="800" b="1" dirty="0">
                <a:latin typeface="Calibri"/>
                <a:cs typeface="Calibri"/>
              </a:rPr>
              <a:t>y</a:t>
            </a:r>
            <a:r>
              <a:rPr sz="800" b="1" spc="5" dirty="0">
                <a:latin typeface="Calibri"/>
                <a:cs typeface="Calibri"/>
              </a:rPr>
              <a:t> </a:t>
            </a:r>
            <a:r>
              <a:rPr sz="800" b="1" dirty="0">
                <a:latin typeface="Calibri"/>
                <a:cs typeface="Calibri"/>
              </a:rPr>
              <a:t>en las</a:t>
            </a:r>
            <a:r>
              <a:rPr sz="800" b="1" spc="5" dirty="0">
                <a:latin typeface="Calibri"/>
                <a:cs typeface="Calibri"/>
              </a:rPr>
              <a:t> </a:t>
            </a:r>
            <a:r>
              <a:rPr sz="800" b="1" dirty="0">
                <a:latin typeface="Calibri"/>
                <a:cs typeface="Calibri"/>
              </a:rPr>
              <a:t>pruebas</a:t>
            </a:r>
            <a:r>
              <a:rPr sz="800" b="1" spc="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que </a:t>
            </a:r>
            <a:r>
              <a:rPr sz="800" spc="-10" dirty="0">
                <a:latin typeface="Calibri"/>
                <a:cs typeface="Calibri"/>
              </a:rPr>
              <a:t>constan</a:t>
            </a:r>
            <a:r>
              <a:rPr sz="800" dirty="0">
                <a:latin typeface="Calibri"/>
                <a:cs typeface="Calibri"/>
              </a:rPr>
              <a:t> en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-25" dirty="0">
                <a:latin typeface="Calibri"/>
                <a:cs typeface="Calibri"/>
              </a:rPr>
              <a:t>el</a:t>
            </a:r>
            <a:endParaRPr sz="800">
              <a:latin typeface="Calibri"/>
              <a:cs typeface="Calibri"/>
            </a:endParaRPr>
          </a:p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800" spc="-10" dirty="0">
                <a:latin typeface="Calibri"/>
                <a:cs typeface="Calibri"/>
              </a:rPr>
              <a:t>expediente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(los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autos),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por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lo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que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resulta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procedente </a:t>
            </a:r>
            <a:r>
              <a:rPr sz="800" dirty="0">
                <a:latin typeface="Calibri"/>
                <a:cs typeface="Calibri"/>
              </a:rPr>
              <a:t>dictar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una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resolución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b="1" dirty="0">
                <a:latin typeface="Calibri"/>
                <a:cs typeface="Calibri"/>
              </a:rPr>
              <a:t>favorable</a:t>
            </a:r>
            <a:r>
              <a:rPr sz="800" b="1" spc="-10" dirty="0">
                <a:latin typeface="Calibri"/>
                <a:cs typeface="Calibri"/>
              </a:rPr>
              <a:t> </a:t>
            </a:r>
            <a:r>
              <a:rPr sz="800" b="1" dirty="0">
                <a:latin typeface="Calibri"/>
                <a:cs typeface="Calibri"/>
              </a:rPr>
              <a:t>al</a:t>
            </a:r>
            <a:r>
              <a:rPr sz="800" b="1" spc="-15" dirty="0">
                <a:latin typeface="Calibri"/>
                <a:cs typeface="Calibri"/>
              </a:rPr>
              <a:t> </a:t>
            </a:r>
            <a:r>
              <a:rPr sz="800" b="1" spc="-10" dirty="0">
                <a:latin typeface="Calibri"/>
                <a:cs typeface="Calibri"/>
              </a:rPr>
              <a:t>solicitante</a:t>
            </a:r>
            <a:r>
              <a:rPr sz="800" spc="-10" dirty="0">
                <a:latin typeface="Calibri"/>
                <a:cs typeface="Calibri"/>
              </a:rPr>
              <a:t>.</a:t>
            </a:r>
            <a:endParaRPr sz="800">
              <a:latin typeface="Calibri"/>
              <a:cs typeface="Calibri"/>
            </a:endParaRPr>
          </a:p>
          <a:p>
            <a:pPr marL="38100" marR="30480">
              <a:lnSpc>
                <a:spcPct val="101299"/>
              </a:lnSpc>
              <a:spcBef>
                <a:spcPts val="75"/>
              </a:spcBef>
            </a:pPr>
            <a:r>
              <a:rPr sz="750" baseline="27777" dirty="0">
                <a:latin typeface="Calibri"/>
                <a:cs typeface="Calibri"/>
              </a:rPr>
              <a:t>52</a:t>
            </a:r>
            <a:r>
              <a:rPr sz="750" spc="82" baseline="27777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Contribuir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o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ayudar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a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que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algo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se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realice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o tenga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lugar.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En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derecho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contribuir,</a:t>
            </a:r>
            <a:r>
              <a:rPr sz="800" dirty="0">
                <a:latin typeface="Calibri"/>
                <a:cs typeface="Calibri"/>
              </a:rPr>
              <a:t> asistir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o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ayudar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a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una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las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partes</a:t>
            </a:r>
            <a:r>
              <a:rPr sz="800" spc="-10" dirty="0">
                <a:latin typeface="Calibri"/>
                <a:cs typeface="Calibri"/>
              </a:rPr>
              <a:t> principales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-25" dirty="0">
                <a:latin typeface="Calibri"/>
                <a:cs typeface="Calibri"/>
              </a:rPr>
              <a:t>de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un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proceso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judicial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o</a:t>
            </a:r>
            <a:r>
              <a:rPr sz="800" spc="-10" dirty="0">
                <a:latin typeface="Calibri"/>
                <a:cs typeface="Calibri"/>
              </a:rPr>
              <a:t> administrativo.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697604" y="9917683"/>
            <a:ext cx="1689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50"/>
              </a:lnSpc>
            </a:pPr>
            <a:r>
              <a:rPr sz="1100" spc="-25" dirty="0">
                <a:latin typeface="Calibri"/>
                <a:cs typeface="Calibri"/>
              </a:rPr>
              <a:t>22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0820" y="9473183"/>
            <a:ext cx="1829435" cy="9525"/>
          </a:xfrm>
          <a:custGeom>
            <a:avLst/>
            <a:gdLst/>
            <a:ahLst/>
            <a:cxnLst/>
            <a:rect l="l" t="t" r="r" b="b"/>
            <a:pathLst>
              <a:path w="1829435" h="9525">
                <a:moveTo>
                  <a:pt x="1829054" y="0"/>
                </a:moveTo>
                <a:lnTo>
                  <a:pt x="0" y="0"/>
                </a:lnTo>
                <a:lnTo>
                  <a:pt x="0" y="9144"/>
                </a:lnTo>
                <a:lnTo>
                  <a:pt x="1829054" y="9144"/>
                </a:lnTo>
                <a:lnTo>
                  <a:pt x="182905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17320" y="862940"/>
            <a:ext cx="5530850" cy="8936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 marR="57150" indent="448945" algn="just">
              <a:lnSpc>
                <a:spcPct val="110000"/>
              </a:lnSpc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A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Vuestra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Señoría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suplico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sirva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determinar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cómo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refiero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llevo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pedido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con </a:t>
            </a:r>
            <a:r>
              <a:rPr sz="1100" dirty="0">
                <a:latin typeface="Calibri"/>
                <a:cs typeface="Calibri"/>
              </a:rPr>
              <a:t>justicia,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necesario</a:t>
            </a:r>
            <a:endParaRPr sz="1100">
              <a:latin typeface="Calibri"/>
              <a:cs typeface="Calibri"/>
            </a:endParaRPr>
          </a:p>
          <a:p>
            <a:pPr marL="512445" algn="just">
              <a:lnSpc>
                <a:spcPct val="100000"/>
              </a:lnSpc>
              <a:spcBef>
                <a:spcPts val="130"/>
              </a:spcBef>
              <a:tabLst>
                <a:tab pos="2311400" algn="l"/>
              </a:tabLst>
            </a:pPr>
            <a:r>
              <a:rPr sz="1100" dirty="0">
                <a:latin typeface="Calibri"/>
                <a:cs typeface="Calibri"/>
              </a:rPr>
              <a:t>Bachiller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Palacio.</a:t>
            </a:r>
            <a:r>
              <a:rPr sz="1100" dirty="0">
                <a:latin typeface="Calibri"/>
                <a:cs typeface="Calibri"/>
              </a:rPr>
              <a:t>	Phelipe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Vello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Pereira.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29"/>
              </a:spcBef>
            </a:pPr>
            <a:endParaRPr sz="1100">
              <a:latin typeface="Calibri"/>
              <a:cs typeface="Calibri"/>
            </a:endParaRPr>
          </a:p>
          <a:p>
            <a:pPr marL="63500" algn="just">
              <a:lnSpc>
                <a:spcPct val="100000"/>
              </a:lnSpc>
            </a:pPr>
            <a:r>
              <a:rPr sz="1100" b="1" dirty="0">
                <a:latin typeface="Calibri"/>
                <a:cs typeface="Calibri"/>
              </a:rPr>
              <a:t>17.</a:t>
            </a:r>
            <a:r>
              <a:rPr sz="1100" b="1" spc="229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Carta.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21-</a:t>
            </a:r>
            <a:r>
              <a:rPr sz="1100" b="1" spc="-20" dirty="0">
                <a:latin typeface="Calibri"/>
                <a:cs typeface="Calibri"/>
              </a:rPr>
              <a:t>4-1725.</a:t>
            </a:r>
            <a:endParaRPr sz="1100">
              <a:latin typeface="Calibri"/>
              <a:cs typeface="Calibri"/>
            </a:endParaRPr>
          </a:p>
          <a:p>
            <a:pPr marL="512445" algn="just">
              <a:lnSpc>
                <a:spcPct val="100000"/>
              </a:lnSpc>
              <a:spcBef>
                <a:spcPts val="130"/>
              </a:spcBef>
            </a:pPr>
            <a:r>
              <a:rPr sz="1100" dirty="0">
                <a:latin typeface="Calibri"/>
                <a:cs typeface="Calibri"/>
              </a:rPr>
              <a:t>Muy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Ilustrísimos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Venerables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Señores.</a:t>
            </a:r>
            <a:endParaRPr sz="1100">
              <a:latin typeface="Calibri"/>
              <a:cs typeface="Calibri"/>
            </a:endParaRPr>
          </a:p>
          <a:p>
            <a:pPr marL="63500" marR="59055" indent="448945" algn="just">
              <a:lnSpc>
                <a:spcPct val="1097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Que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gustoso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honra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Vuestra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Ilustrísima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sirvió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hacerme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diligencias </a:t>
            </a:r>
            <a:r>
              <a:rPr sz="1100" dirty="0">
                <a:latin typeface="Calibri"/>
                <a:cs typeface="Calibri"/>
              </a:rPr>
              <a:t>que,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tribunal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recibieron,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ejecuté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mayor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puntualidad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fue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posible.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Las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fueron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enviadas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recibí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veinte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ocho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abril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presente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año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ahora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remito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deseo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salgan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debida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forma.</a:t>
            </a:r>
            <a:endParaRPr sz="1100">
              <a:latin typeface="Calibri"/>
              <a:cs typeface="Calibri"/>
            </a:endParaRPr>
          </a:p>
          <a:p>
            <a:pPr marL="63500" marR="57150" indent="448945" algn="just">
              <a:lnSpc>
                <a:spcPct val="109900"/>
              </a:lnSpc>
            </a:pPr>
            <a:r>
              <a:rPr sz="1100" dirty="0">
                <a:latin typeface="Calibri"/>
                <a:cs typeface="Calibri"/>
              </a:rPr>
              <a:t>Habiéndolo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registrado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campo,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medir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diez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suertes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caña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planta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moledora, </a:t>
            </a:r>
            <a:r>
              <a:rPr sz="1100" dirty="0">
                <a:latin typeface="Calibri"/>
                <a:cs typeface="Calibri"/>
              </a:rPr>
              <a:t>cuya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medida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bruto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consta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ciento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ochenta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siete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cordeles</a:t>
            </a:r>
            <a:r>
              <a:rPr sz="1100" spc="3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diez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varas</a:t>
            </a:r>
            <a:r>
              <a:rPr sz="1100" spc="3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reducidas </a:t>
            </a:r>
            <a:r>
              <a:rPr sz="1100" dirty="0">
                <a:latin typeface="Calibri"/>
                <a:cs typeface="Calibri"/>
              </a:rPr>
              <a:t>hacen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nueve mil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trescientas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sesenta varas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depurada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dicha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medida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ciento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cuarenta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ocho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cordeles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50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varas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reducidas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hacen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seis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mil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novecientas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varas</a:t>
            </a:r>
            <a:r>
              <a:rPr sz="1050" baseline="31746" dirty="0">
                <a:latin typeface="Calibri"/>
                <a:cs typeface="Calibri"/>
                <a:hlinkClick r:id="rId2" action="ppaction://hlinksldjump"/>
              </a:rPr>
              <a:t>53</a:t>
            </a:r>
            <a:r>
              <a:rPr sz="1100" dirty="0">
                <a:latin typeface="Calibri"/>
                <a:cs typeface="Calibri"/>
                <a:hlinkClick r:id="rId2" action="ppaction://hlinksldjump"/>
              </a:rPr>
              <a:t>.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donde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se </a:t>
            </a:r>
            <a:r>
              <a:rPr sz="1100" dirty="0">
                <a:latin typeface="Calibri"/>
                <a:cs typeface="Calibri"/>
              </a:rPr>
              <a:t>infiere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haberse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rebajado,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depuración,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cuarenta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nueve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cordeles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diez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varas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que </a:t>
            </a:r>
            <a:r>
              <a:rPr sz="1100" dirty="0">
                <a:latin typeface="Calibri"/>
                <a:cs typeface="Calibri"/>
              </a:rPr>
              <a:t>reducidas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hacen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dos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mil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cuatrocientas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sesenta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varas.</a:t>
            </a:r>
            <a:endParaRPr sz="1100">
              <a:latin typeface="Calibri"/>
              <a:cs typeface="Calibri"/>
            </a:endParaRPr>
          </a:p>
          <a:p>
            <a:pPr marL="63500" marR="58419" indent="448945" algn="just">
              <a:lnSpc>
                <a:spcPct val="109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Ítem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midieron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siete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plantillas,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cuya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medida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bruto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constan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ciento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cincuenta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y</a:t>
            </a:r>
            <a:r>
              <a:rPr sz="1100" dirty="0">
                <a:latin typeface="Calibri"/>
                <a:cs typeface="Calibri"/>
              </a:rPr>
              <a:t> siete</a:t>
            </a:r>
            <a:r>
              <a:rPr sz="1100" spc="3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cordeles</a:t>
            </a:r>
            <a:r>
              <a:rPr sz="1100" spc="3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3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diez</a:t>
            </a:r>
            <a:r>
              <a:rPr sz="1100" spc="3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varas,</a:t>
            </a:r>
            <a:r>
              <a:rPr sz="1100" spc="3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3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reducidas</a:t>
            </a:r>
            <a:r>
              <a:rPr sz="1100" spc="3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hacen</a:t>
            </a:r>
            <a:r>
              <a:rPr sz="1100" spc="2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siete</a:t>
            </a:r>
            <a:r>
              <a:rPr sz="1100" spc="3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mil</a:t>
            </a:r>
            <a:r>
              <a:rPr sz="1100" spc="2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ochocientas</a:t>
            </a:r>
            <a:r>
              <a:rPr sz="1100" spc="3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sesenta</a:t>
            </a:r>
            <a:r>
              <a:rPr sz="1100" spc="3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varas,</a:t>
            </a:r>
            <a:r>
              <a:rPr sz="1100" spc="285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y</a:t>
            </a:r>
            <a:r>
              <a:rPr sz="1100" dirty="0">
                <a:latin typeface="Calibri"/>
                <a:cs typeface="Calibri"/>
              </a:rPr>
              <a:t> macizadas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sus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medidas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son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ciento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treinta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ocho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cordeles,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reducidas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hacen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seis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mil </a:t>
            </a:r>
            <a:r>
              <a:rPr sz="1100" dirty="0">
                <a:latin typeface="Calibri"/>
                <a:cs typeface="Calibri"/>
              </a:rPr>
              <a:t>novecientas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varas.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dónde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infiere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depuración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rebajaron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diez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nueve </a:t>
            </a:r>
            <a:r>
              <a:rPr sz="1100" dirty="0">
                <a:latin typeface="Calibri"/>
                <a:cs typeface="Calibri"/>
              </a:rPr>
              <a:t>cordeles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hacen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novecientas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cincuenta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varas.</a:t>
            </a:r>
            <a:endParaRPr sz="1100">
              <a:latin typeface="Calibri"/>
              <a:cs typeface="Calibri"/>
            </a:endParaRPr>
          </a:p>
          <a:p>
            <a:pPr marL="63500" indent="448945" algn="just">
              <a:lnSpc>
                <a:spcPct val="100000"/>
              </a:lnSpc>
              <a:spcBef>
                <a:spcPts val="120"/>
              </a:spcBef>
            </a:pPr>
            <a:r>
              <a:rPr sz="1100" dirty="0">
                <a:latin typeface="Calibri"/>
                <a:cs typeface="Calibri"/>
              </a:rPr>
              <a:t>Ítem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midieron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ocho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suertes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dos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veces,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porque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segunda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autos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llamados</a:t>
            </a:r>
            <a:endParaRPr sz="1100">
              <a:latin typeface="Calibri"/>
              <a:cs typeface="Calibri"/>
            </a:endParaRPr>
          </a:p>
          <a:p>
            <a:pPr marL="63500" marR="56515" algn="just">
              <a:lnSpc>
                <a:spcPct val="109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La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Castilla,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incluye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otra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intitulada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Sotelo,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cuya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medida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bruto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consta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ciento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veinte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y</a:t>
            </a:r>
            <a:r>
              <a:rPr sz="1100" dirty="0">
                <a:latin typeface="Calibri"/>
                <a:cs typeface="Calibri"/>
              </a:rPr>
              <a:t> siete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cordeles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treinta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dos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varas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hacen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reducidas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seis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mil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trescientas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ochenta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dos </a:t>
            </a:r>
            <a:r>
              <a:rPr sz="1100" dirty="0">
                <a:latin typeface="Calibri"/>
                <a:cs typeface="Calibri"/>
              </a:rPr>
              <a:t>varas,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macizadas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constan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ciento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tres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cordeles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reducidos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hacen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cinco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mil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ciento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cincuenta </a:t>
            </a:r>
            <a:r>
              <a:rPr sz="1100" dirty="0">
                <a:latin typeface="Calibri"/>
                <a:cs typeface="Calibri"/>
              </a:rPr>
              <a:t>varas,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macice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rebajaron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ciento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veinte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cuatro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cordeles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treinta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dos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varas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que, </a:t>
            </a:r>
            <a:r>
              <a:rPr sz="1100" dirty="0">
                <a:latin typeface="Calibri"/>
                <a:cs typeface="Calibri"/>
              </a:rPr>
              <a:t>salvo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error,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cuales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reducidas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hacen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mil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doscientas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treinta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varas.</a:t>
            </a:r>
            <a:endParaRPr sz="1100">
              <a:latin typeface="Calibri"/>
              <a:cs typeface="Calibri"/>
            </a:endParaRPr>
          </a:p>
          <a:p>
            <a:pPr marL="63500" marR="57785" indent="448945" algn="just">
              <a:lnSpc>
                <a:spcPct val="109700"/>
              </a:lnSpc>
            </a:pPr>
            <a:r>
              <a:rPr sz="1100" dirty="0">
                <a:latin typeface="Calibri"/>
                <a:cs typeface="Calibri"/>
              </a:rPr>
              <a:t>De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cuya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gran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suma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rebajo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cordeles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varas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purificación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macice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se </a:t>
            </a:r>
            <a:r>
              <a:rPr sz="1100" dirty="0">
                <a:latin typeface="Calibri"/>
                <a:cs typeface="Calibri"/>
              </a:rPr>
              <a:t>infiere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estar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campo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muy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atrasado.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Cuyos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efectos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explícanse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estos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términos: </a:t>
            </a:r>
            <a:r>
              <a:rPr sz="1100" dirty="0">
                <a:latin typeface="Calibri"/>
                <a:cs typeface="Calibri"/>
              </a:rPr>
              <a:t>marroso,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quedado,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acalzonado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dicen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provienen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han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provenido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poca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insistencia,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así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dueño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como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individuos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siguientes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labor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cultivar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campo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tiempo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ni </a:t>
            </a:r>
            <a:r>
              <a:rPr sz="1100" dirty="0">
                <a:latin typeface="Calibri"/>
                <a:cs typeface="Calibri"/>
              </a:rPr>
              <a:t>como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debe.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esto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debe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falta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medios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carece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dueño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quien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le </a:t>
            </a:r>
            <a:r>
              <a:rPr sz="1100" dirty="0">
                <a:latin typeface="Calibri"/>
                <a:cs typeface="Calibri"/>
              </a:rPr>
              <a:t>supla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real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conseguir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fin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deseado,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consiguiéndolo,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sin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duda,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medios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buenos operarios.</a:t>
            </a:r>
            <a:endParaRPr sz="1100">
              <a:latin typeface="Calibri"/>
              <a:cs typeface="Calibri"/>
            </a:endParaRPr>
          </a:p>
          <a:p>
            <a:pPr marL="63500" marR="55880" indent="448945" algn="just">
              <a:lnSpc>
                <a:spcPct val="109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No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dotar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medios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operarios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inteligentes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han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resultado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suertes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quedadas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y</a:t>
            </a:r>
            <a:r>
              <a:rPr sz="1100" dirty="0">
                <a:latin typeface="Calibri"/>
                <a:cs typeface="Calibri"/>
              </a:rPr>
              <a:t> marrosas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calzonadas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otra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causa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natural;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porque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aunque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don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Cristóbal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Bárzenas </a:t>
            </a:r>
            <a:r>
              <a:rPr sz="1100" dirty="0">
                <a:latin typeface="Calibri"/>
                <a:cs typeface="Calibri"/>
              </a:rPr>
              <a:t>dice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suerte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décima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planta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moledora,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llamada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nombre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Dios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tocada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del </a:t>
            </a:r>
            <a:r>
              <a:rPr sz="1100" dirty="0">
                <a:latin typeface="Calibri"/>
                <a:cs typeface="Calibri"/>
              </a:rPr>
              <a:t>hielo.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está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suerte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2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penetre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2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interior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sino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levemente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chamuscado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27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el </a:t>
            </a:r>
            <a:r>
              <a:rPr sz="1100" dirty="0">
                <a:latin typeface="Calibri"/>
                <a:cs typeface="Calibri"/>
              </a:rPr>
              <a:t>exterior.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Cuyo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daño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explica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don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Miguel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Guinea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término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espantada</a:t>
            </a:r>
            <a:r>
              <a:rPr sz="1050" baseline="31746" dirty="0">
                <a:latin typeface="Calibri"/>
                <a:cs typeface="Calibri"/>
                <a:hlinkClick r:id="rId2" action="ppaction://hlinksldjump"/>
              </a:rPr>
              <a:t>54</a:t>
            </a:r>
            <a:r>
              <a:rPr sz="1100" dirty="0">
                <a:latin typeface="Calibri"/>
                <a:cs typeface="Calibri"/>
                <a:hlinkClick r:id="rId2" action="ppaction://hlinksldjump"/>
              </a:rPr>
              <a:t>,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dice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el </a:t>
            </a:r>
            <a:r>
              <a:rPr sz="1100" dirty="0">
                <a:latin typeface="Calibri"/>
                <a:cs typeface="Calibri"/>
              </a:rPr>
              <a:t>caldo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será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bueno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azúcar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saliese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admirable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aunque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mucha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cuanto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frialdad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la </a:t>
            </a:r>
            <a:r>
              <a:rPr sz="1100" dirty="0">
                <a:latin typeface="Calibri"/>
                <a:cs typeface="Calibri"/>
              </a:rPr>
              <a:t>retarda.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Conforme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él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dicho por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ser,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controversias,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inteligente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materia.</a:t>
            </a:r>
            <a:endParaRPr sz="1100">
              <a:latin typeface="Calibri"/>
              <a:cs typeface="Calibri"/>
            </a:endParaRPr>
          </a:p>
          <a:p>
            <a:pPr marL="63500" marR="58419" indent="448945" algn="just">
              <a:lnSpc>
                <a:spcPts val="1450"/>
              </a:lnSpc>
              <a:spcBef>
                <a:spcPts val="60"/>
              </a:spcBef>
            </a:pPr>
            <a:r>
              <a:rPr sz="1100" dirty="0">
                <a:latin typeface="Calibri"/>
                <a:cs typeface="Calibri"/>
              </a:rPr>
              <a:t>Oficiome decir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 vi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 este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Ingenio como 200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mulas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bien tratadas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 140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bueyes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bien </a:t>
            </a:r>
            <a:r>
              <a:rPr sz="1100" dirty="0">
                <a:latin typeface="Calibri"/>
                <a:cs typeface="Calibri"/>
              </a:rPr>
              <a:t>flacos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falta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pastos,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mal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común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ocasionado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falta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agua.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Luego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concluidas </a:t>
            </a:r>
            <a:r>
              <a:rPr sz="1100" dirty="0">
                <a:latin typeface="Calibri"/>
                <a:cs typeface="Calibri"/>
              </a:rPr>
              <a:t>las diligencias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volví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villa,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informó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persona,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fidedigna,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estaban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ejecutar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a</a:t>
            </a:r>
            <a:endParaRPr sz="1100">
              <a:latin typeface="Calibri"/>
              <a:cs typeface="Calibri"/>
            </a:endParaRPr>
          </a:p>
          <a:p>
            <a:pPr marL="63500" marR="56515" algn="just">
              <a:lnSpc>
                <a:spcPts val="1440"/>
              </a:lnSpc>
              <a:spcBef>
                <a:spcPts val="15"/>
              </a:spcBef>
            </a:pPr>
            <a:r>
              <a:rPr sz="1100" dirty="0">
                <a:latin typeface="Calibri"/>
                <a:cs typeface="Calibri"/>
              </a:rPr>
              <a:t>don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Miguel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Zía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cantidad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1.300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pesos,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cuya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dependencia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causó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porción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mulas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bueyes.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dieron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pagar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dentro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cierto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tiempo,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cumplido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plazo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ha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0"/>
              </a:spcBef>
            </a:pPr>
            <a:endParaRPr sz="1100">
              <a:latin typeface="Calibri"/>
              <a:cs typeface="Calibri"/>
            </a:endParaRPr>
          </a:p>
          <a:p>
            <a:pPr marL="63500" algn="just">
              <a:lnSpc>
                <a:spcPct val="100000"/>
              </a:lnSpc>
            </a:pPr>
            <a:r>
              <a:rPr sz="750" baseline="27777" dirty="0">
                <a:latin typeface="Calibri"/>
                <a:cs typeface="Calibri"/>
              </a:rPr>
              <a:t>53</a:t>
            </a:r>
            <a:r>
              <a:rPr sz="750" spc="75" baseline="27777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hay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un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error,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148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cordeles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y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50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varas son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7450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varas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*0.838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hacen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6201,2m</a:t>
            </a:r>
            <a:r>
              <a:rPr sz="750" baseline="27777" dirty="0">
                <a:latin typeface="Calibri"/>
                <a:cs typeface="Calibri"/>
              </a:rPr>
              <a:t>2</a:t>
            </a:r>
            <a:r>
              <a:rPr sz="750" spc="82" baseline="27777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son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3845,48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hectáreas.</a:t>
            </a:r>
            <a:endParaRPr sz="800">
              <a:latin typeface="Calibri"/>
              <a:cs typeface="Calibri"/>
            </a:endParaRPr>
          </a:p>
          <a:p>
            <a:pPr marL="63500" algn="just">
              <a:lnSpc>
                <a:spcPct val="100000"/>
              </a:lnSpc>
              <a:spcBef>
                <a:spcPts val="10"/>
              </a:spcBef>
            </a:pPr>
            <a:r>
              <a:rPr sz="750" baseline="27777" dirty="0">
                <a:latin typeface="Calibri"/>
                <a:cs typeface="Calibri"/>
              </a:rPr>
              <a:t>54</a:t>
            </a:r>
            <a:r>
              <a:rPr sz="750" spc="89" baseline="27777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La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planta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está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tocada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aunque</a:t>
            </a:r>
            <a:r>
              <a:rPr sz="80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recuperable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si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el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clima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acompaña. Hojas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lacias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o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algo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quemadas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pero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no </a:t>
            </a:r>
            <a:r>
              <a:rPr sz="800" spc="-10" dirty="0">
                <a:latin typeface="Calibri"/>
                <a:cs typeface="Calibri"/>
              </a:rPr>
              <a:t>muertas.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0">
              <a:lnSpc>
                <a:spcPts val="1150"/>
              </a:lnSpc>
            </a:pPr>
            <a:fld id="{81D60167-4931-47E6-BA6A-407CBD079E47}" type="slidenum">
              <a:rPr spc="-25" dirty="0"/>
              <a:t>23</a:t>
            </a:fld>
            <a:endParaRPr spc="-25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862940"/>
            <a:ext cx="5428615" cy="8861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9800"/>
              </a:lnSpc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satisfecho,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así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están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determinados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quitar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cantidad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mulas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bueyes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embargar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la </a:t>
            </a:r>
            <a:r>
              <a:rPr sz="1100" dirty="0">
                <a:latin typeface="Calibri"/>
                <a:cs typeface="Calibri"/>
              </a:rPr>
              <a:t>finca,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oí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decir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orden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estado.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Razón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porque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parece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conveniente,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entender,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Vuestras Ilustrísimas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obliguen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luego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manifieste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recibos de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censualistas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que </a:t>
            </a:r>
            <a:r>
              <a:rPr sz="1100" dirty="0">
                <a:latin typeface="Calibri"/>
                <a:cs typeface="Calibri"/>
              </a:rPr>
              <a:t>tenga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México;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conste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satisfecho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partes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Vuestras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Ilustrísimas </a:t>
            </a:r>
            <a:r>
              <a:rPr sz="1100" dirty="0">
                <a:latin typeface="Calibri"/>
                <a:cs typeface="Calibri"/>
              </a:rPr>
              <a:t>den las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providencias </a:t>
            </a:r>
            <a:r>
              <a:rPr sz="1100" dirty="0">
                <a:latin typeface="Calibri"/>
                <a:cs typeface="Calibri"/>
              </a:rPr>
              <a:t>como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siempre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convenientes.</a:t>
            </a:r>
            <a:endParaRPr sz="1100">
              <a:latin typeface="Calibri"/>
              <a:cs typeface="Calibri"/>
            </a:endParaRPr>
          </a:p>
          <a:p>
            <a:pPr marL="12700" marR="5715" indent="448945" algn="just">
              <a:lnSpc>
                <a:spcPct val="109800"/>
              </a:lnSpc>
              <a:spcBef>
                <a:spcPts val="5"/>
              </a:spcBef>
              <a:tabLst>
                <a:tab pos="911225" algn="l"/>
              </a:tabLst>
            </a:pPr>
            <a:r>
              <a:rPr sz="1100" dirty="0">
                <a:latin typeface="Calibri"/>
                <a:cs typeface="Calibri"/>
              </a:rPr>
              <a:t>Ítem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dijeron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día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veinte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abril,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como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seis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abril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parte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había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sacado </a:t>
            </a:r>
            <a:r>
              <a:rPr sz="1100" dirty="0">
                <a:latin typeface="Calibri"/>
                <a:cs typeface="Calibri"/>
              </a:rPr>
              <a:t>doce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mil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pesos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convento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Encarnación.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Seis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mil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pesos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compadre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suyo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canónigo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tiene</a:t>
            </a:r>
            <a:r>
              <a:rPr sz="1100" dirty="0">
                <a:latin typeface="Calibri"/>
                <a:cs typeface="Calibri"/>
              </a:rPr>
              <a:t>	y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otra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porción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otro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correspondiente,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consumido en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Ingenio </a:t>
            </a:r>
            <a:r>
              <a:rPr sz="1100" spc="-50" dirty="0">
                <a:latin typeface="Calibri"/>
                <a:cs typeface="Calibri"/>
              </a:rPr>
              <a:t>y</a:t>
            </a:r>
            <a:r>
              <a:rPr sz="1100" dirty="0">
                <a:latin typeface="Calibri"/>
                <a:cs typeface="Calibri"/>
              </a:rPr>
              <a:t> nada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adelanta, si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bien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cada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día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peor,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dará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razón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señor don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Manuel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Aranda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buenos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fundamentos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muy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extensos,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puesto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ir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ciudad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Yo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no </a:t>
            </a:r>
            <a:r>
              <a:rPr sz="1100" dirty="0">
                <a:latin typeface="Calibri"/>
                <a:cs typeface="Calibri"/>
              </a:rPr>
              <a:t>puedo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breve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carta.</a:t>
            </a:r>
            <a:endParaRPr sz="1100">
              <a:latin typeface="Calibri"/>
              <a:cs typeface="Calibri"/>
            </a:endParaRPr>
          </a:p>
          <a:p>
            <a:pPr marL="12700" marR="5715" indent="448945" algn="just">
              <a:lnSpc>
                <a:spcPct val="109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De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esclavos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está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ingenio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muy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destituido,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cuanto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han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muerto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como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veinte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y</a:t>
            </a:r>
            <a:r>
              <a:rPr sz="1100" dirty="0">
                <a:latin typeface="Calibri"/>
                <a:cs typeface="Calibri"/>
              </a:rPr>
              <a:t> andan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como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siete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huidos.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han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querido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decir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número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han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quedado.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Habiéndolos </a:t>
            </a:r>
            <a:r>
              <a:rPr sz="1100" dirty="0">
                <a:latin typeface="Calibri"/>
                <a:cs typeface="Calibri"/>
              </a:rPr>
              <a:t>preguntado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varios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aún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mismo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dueño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quien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saber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había.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donde </a:t>
            </a:r>
            <a:r>
              <a:rPr sz="1100" dirty="0">
                <a:latin typeface="Calibri"/>
                <a:cs typeface="Calibri"/>
              </a:rPr>
              <a:t>infiero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cela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verdad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mucho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descuido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administración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casa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familia.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Sólo </a:t>
            </a:r>
            <a:r>
              <a:rPr sz="1100" dirty="0">
                <a:latin typeface="Calibri"/>
                <a:cs typeface="Calibri"/>
              </a:rPr>
              <a:t>está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bueno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mejorado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Ingenio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casa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vivienda,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capilla,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purgares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galerías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se </a:t>
            </a:r>
            <a:r>
              <a:rPr sz="1100" dirty="0">
                <a:latin typeface="Calibri"/>
                <a:cs typeface="Calibri"/>
              </a:rPr>
              <a:t>ha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gastado,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como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otras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cosas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inútiles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varios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miles</a:t>
            </a:r>
            <a:r>
              <a:rPr sz="1100" spc="2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pesos.</a:t>
            </a:r>
            <a:r>
              <a:rPr sz="1100" spc="2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Ingenio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estaría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muy </a:t>
            </a:r>
            <a:r>
              <a:rPr sz="1100" dirty="0">
                <a:latin typeface="Calibri"/>
                <a:cs typeface="Calibri"/>
              </a:rPr>
              <a:t>adelantado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hubieran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gastado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distribuido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hombre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inteligente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materia,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capaz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otra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cosa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más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llevo referido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 actuado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informado.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Vuestra </a:t>
            </a:r>
            <a:r>
              <a:rPr sz="1100" spc="-10" dirty="0">
                <a:latin typeface="Calibri"/>
                <a:cs typeface="Calibri"/>
              </a:rPr>
              <a:t>Ilustrísima </a:t>
            </a:r>
            <a:r>
              <a:rPr sz="1100" dirty="0">
                <a:latin typeface="Calibri"/>
                <a:cs typeface="Calibri"/>
              </a:rPr>
              <a:t>perdonará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defectos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ánimo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aceptar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pedir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Dios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nuestro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señor,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como </a:t>
            </a:r>
            <a:r>
              <a:rPr sz="1100" spc="-10" dirty="0">
                <a:latin typeface="Calibri"/>
                <a:cs typeface="Calibri"/>
              </a:rPr>
              <a:t>pido.</a:t>
            </a:r>
            <a:endParaRPr sz="1100">
              <a:latin typeface="Calibri"/>
              <a:cs typeface="Calibri"/>
            </a:endParaRPr>
          </a:p>
          <a:p>
            <a:pPr marL="461645" algn="just">
              <a:lnSpc>
                <a:spcPct val="100000"/>
              </a:lnSpc>
              <a:spcBef>
                <a:spcPts val="130"/>
              </a:spcBef>
            </a:pPr>
            <a:r>
              <a:rPr sz="1100" dirty="0">
                <a:latin typeface="Calibri"/>
                <a:cs typeface="Calibri"/>
              </a:rPr>
              <a:t>Cuernavaca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21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abril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1725.</a:t>
            </a:r>
            <a:endParaRPr sz="1100">
              <a:latin typeface="Calibri"/>
              <a:cs typeface="Calibri"/>
            </a:endParaRPr>
          </a:p>
          <a:p>
            <a:pPr marL="911225" algn="just">
              <a:lnSpc>
                <a:spcPct val="100000"/>
              </a:lnSpc>
              <a:spcBef>
                <a:spcPts val="120"/>
              </a:spcBef>
            </a:pPr>
            <a:r>
              <a:rPr sz="1100" dirty="0">
                <a:latin typeface="Calibri"/>
                <a:cs typeface="Calibri"/>
              </a:rPr>
              <a:t>Beso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más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rendido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humilde</a:t>
            </a:r>
            <a:r>
              <a:rPr sz="1100" spc="-10" dirty="0">
                <a:latin typeface="Calibri"/>
                <a:cs typeface="Calibri"/>
              </a:rPr>
              <a:t> capellán.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45"/>
              </a:spcBef>
            </a:pPr>
            <a:endParaRPr sz="1100">
              <a:latin typeface="Calibri"/>
              <a:cs typeface="Calibri"/>
            </a:endParaRPr>
          </a:p>
          <a:p>
            <a:pPr marL="911225" algn="just">
              <a:lnSpc>
                <a:spcPct val="100000"/>
              </a:lnSpc>
            </a:pPr>
            <a:r>
              <a:rPr sz="1100" dirty="0">
                <a:latin typeface="Calibri"/>
                <a:cs typeface="Calibri"/>
              </a:rPr>
              <a:t>Fray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Gregorio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López</a:t>
            </a:r>
            <a:r>
              <a:rPr sz="1100" spc="-10" dirty="0">
                <a:latin typeface="Calibri"/>
                <a:cs typeface="Calibri"/>
              </a:rPr>
              <a:t> Hernáez.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25"/>
              </a:spcBef>
            </a:pPr>
            <a:endParaRPr sz="1100">
              <a:latin typeface="Calibri"/>
              <a:cs typeface="Calibri"/>
            </a:endParaRPr>
          </a:p>
          <a:p>
            <a:pPr marL="293370" lvl="1" indent="-280670" algn="just">
              <a:lnSpc>
                <a:spcPct val="100000"/>
              </a:lnSpc>
              <a:spcBef>
                <a:spcPts val="5"/>
              </a:spcBef>
              <a:buAutoNum type="arabicPeriod"/>
              <a:tabLst>
                <a:tab pos="293370" algn="l"/>
              </a:tabLst>
            </a:pPr>
            <a:r>
              <a:rPr sz="1100" b="1" dirty="0">
                <a:latin typeface="Calibri"/>
                <a:cs typeface="Calibri"/>
              </a:rPr>
              <a:t>Ejecutoria.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Año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-40" dirty="0">
                <a:latin typeface="Calibri"/>
                <a:cs typeface="Calibri"/>
              </a:rPr>
              <a:t> </a:t>
            </a:r>
            <a:r>
              <a:rPr sz="1100" b="1" spc="-20" dirty="0">
                <a:latin typeface="Calibri"/>
                <a:cs typeface="Calibri"/>
              </a:rPr>
              <a:t>1725.</a:t>
            </a:r>
            <a:endParaRPr sz="1100">
              <a:latin typeface="Calibri"/>
              <a:cs typeface="Calibri"/>
            </a:endParaRPr>
          </a:p>
          <a:p>
            <a:pPr marL="12700" marR="8255" indent="448945" algn="just">
              <a:lnSpc>
                <a:spcPct val="110000"/>
              </a:lnSpc>
            </a:pPr>
            <a:r>
              <a:rPr sz="1100" dirty="0">
                <a:latin typeface="Calibri"/>
                <a:cs typeface="Calibri"/>
              </a:rPr>
              <a:t>Ejecución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sobre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tornar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razón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sumaria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individuos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ambos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sexos,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10" dirty="0">
                <a:latin typeface="Calibri"/>
                <a:cs typeface="Calibri"/>
              </a:rPr>
              <a:t> componen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esclavatoria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halla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Ingenio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Temisco.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Advertencia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prevención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hace </a:t>
            </a:r>
            <a:r>
              <a:rPr sz="1100" dirty="0">
                <a:latin typeface="Calibri"/>
                <a:cs typeface="Calibri"/>
              </a:rPr>
              <a:t>al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dueño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él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 su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respuesta.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25"/>
              </a:spcBef>
            </a:pPr>
            <a:endParaRPr sz="1100">
              <a:latin typeface="Calibri"/>
              <a:cs typeface="Calibri"/>
            </a:endParaRPr>
          </a:p>
          <a:p>
            <a:pPr marL="461645" algn="just">
              <a:lnSpc>
                <a:spcPct val="100000"/>
              </a:lnSpc>
            </a:pPr>
            <a:r>
              <a:rPr sz="1100" dirty="0">
                <a:latin typeface="Calibri"/>
                <a:cs typeface="Calibri"/>
              </a:rPr>
              <a:t>Comisionado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P.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fray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Gregorio López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Hernáez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orden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san</a:t>
            </a:r>
            <a:r>
              <a:rPr sz="1100" spc="-10" dirty="0">
                <a:latin typeface="Calibri"/>
                <a:cs typeface="Calibri"/>
              </a:rPr>
              <a:t> Francisco.</a:t>
            </a:r>
            <a:endParaRPr sz="1100">
              <a:latin typeface="Calibri"/>
              <a:cs typeface="Calibri"/>
            </a:endParaRPr>
          </a:p>
          <a:p>
            <a:pPr marL="1361440">
              <a:lnSpc>
                <a:spcPct val="100000"/>
              </a:lnSpc>
              <a:spcBef>
                <a:spcPts val="135"/>
              </a:spcBef>
            </a:pPr>
            <a:r>
              <a:rPr sz="1100" dirty="0">
                <a:latin typeface="Calibri"/>
                <a:cs typeface="Calibri"/>
              </a:rPr>
              <a:t>Notario.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Phelippe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Ortega.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29"/>
              </a:spcBef>
            </a:pPr>
            <a:endParaRPr sz="1100">
              <a:latin typeface="Calibri"/>
              <a:cs typeface="Calibri"/>
            </a:endParaRPr>
          </a:p>
          <a:p>
            <a:pPr marL="420370" lvl="1" indent="-407670" algn="just">
              <a:lnSpc>
                <a:spcPct val="100000"/>
              </a:lnSpc>
              <a:buAutoNum type="arabicPeriod" startAt="2"/>
              <a:tabLst>
                <a:tab pos="420370" algn="l"/>
              </a:tabLst>
            </a:pPr>
            <a:r>
              <a:rPr sz="1100" b="1" dirty="0">
                <a:latin typeface="Calibri"/>
                <a:cs typeface="Calibri"/>
              </a:rPr>
              <a:t>Diligencias.</a:t>
            </a:r>
            <a:r>
              <a:rPr sz="1100" b="1" spc="210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28-</a:t>
            </a:r>
            <a:r>
              <a:rPr sz="1100" b="1" spc="-20" dirty="0">
                <a:latin typeface="Calibri"/>
                <a:cs typeface="Calibri"/>
              </a:rPr>
              <a:t>4-1725.</a:t>
            </a:r>
            <a:endParaRPr sz="1100">
              <a:latin typeface="Calibri"/>
              <a:cs typeface="Calibri"/>
            </a:endParaRPr>
          </a:p>
          <a:p>
            <a:pPr marL="12700" marR="5715" indent="448945" algn="just">
              <a:lnSpc>
                <a:spcPct val="109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Acábense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recibir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tribunal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 diligencias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remitió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nuestro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Calificador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con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informe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21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corriente,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sobre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reconocimiento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cañas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Ingenio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Temisco.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En </a:t>
            </a:r>
            <a:r>
              <a:rPr sz="1100" dirty="0">
                <a:latin typeface="Calibri"/>
                <a:cs typeface="Calibri"/>
              </a:rPr>
              <a:t>cuya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vista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hemos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mandado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avisarle,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vecino,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dándole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gracias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actividad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y</a:t>
            </a:r>
            <a:r>
              <a:rPr sz="1100" dirty="0">
                <a:latin typeface="Calibri"/>
                <a:cs typeface="Calibri"/>
              </a:rPr>
              <a:t> efectividad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ejecutado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dichas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diligencias.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Comprendiendo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enteramente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mente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este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tribunal,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como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reconoce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dicho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informe.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respecto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él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expresa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cerca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esclavatoria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dicho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Ingenio,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ordenamos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nuestro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Calificador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disponga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mande,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parte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Oficio,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dicho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don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Miguel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Zía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administrador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mayordomo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dicho </a:t>
            </a:r>
            <a:r>
              <a:rPr sz="1100" dirty="0">
                <a:latin typeface="Calibri"/>
                <a:cs typeface="Calibri"/>
              </a:rPr>
              <a:t>Ingenio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ponga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manifiesto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todos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esclavos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tuviere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pertenecientes 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él,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tomara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razón </a:t>
            </a:r>
            <a:r>
              <a:rPr sz="1100" dirty="0">
                <a:latin typeface="Calibri"/>
                <a:cs typeface="Calibri"/>
              </a:rPr>
              <a:t>sumaria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nombres,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edades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estados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remitírnosla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primera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ocasión.</a:t>
            </a:r>
            <a:endParaRPr sz="1100">
              <a:latin typeface="Calibri"/>
              <a:cs typeface="Calibri"/>
            </a:endParaRPr>
          </a:p>
          <a:p>
            <a:pPr marL="12700" marR="11430" indent="448945" algn="just">
              <a:lnSpc>
                <a:spcPts val="1450"/>
              </a:lnSpc>
              <a:spcBef>
                <a:spcPts val="70"/>
              </a:spcBef>
            </a:pPr>
            <a:r>
              <a:rPr sz="1100" dirty="0">
                <a:latin typeface="Calibri"/>
                <a:cs typeface="Calibri"/>
              </a:rPr>
              <a:t>Guarde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Dios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Vuestra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Reverencia.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Ingenio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Temisco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veinte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ocho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abril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mil </a:t>
            </a:r>
            <a:r>
              <a:rPr sz="1100" dirty="0">
                <a:latin typeface="Calibri"/>
                <a:cs typeface="Calibri"/>
              </a:rPr>
              <a:t>setecientos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veinte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cinco.</a:t>
            </a:r>
            <a:endParaRPr sz="1100">
              <a:latin typeface="Calibri"/>
              <a:cs typeface="Calibri"/>
            </a:endParaRPr>
          </a:p>
          <a:p>
            <a:pPr marL="461645" algn="just">
              <a:lnSpc>
                <a:spcPct val="100000"/>
              </a:lnSpc>
              <a:spcBef>
                <a:spcPts val="55"/>
              </a:spcBef>
            </a:pPr>
            <a:r>
              <a:rPr sz="1100" dirty="0">
                <a:latin typeface="Calibri"/>
                <a:cs typeface="Calibri"/>
              </a:rPr>
              <a:t>Y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respecto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haber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comprendido,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tan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justa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concluyentemente,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atrasos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</a:t>
            </a:r>
            <a:endParaRPr sz="1100">
              <a:latin typeface="Calibri"/>
              <a:cs typeface="Calibri"/>
            </a:endParaRPr>
          </a:p>
          <a:p>
            <a:pPr marL="12700" marR="6350" algn="just">
              <a:lnSpc>
                <a:spcPct val="110000"/>
              </a:lnSpc>
            </a:pPr>
            <a:r>
              <a:rPr sz="1100" dirty="0">
                <a:latin typeface="Calibri"/>
                <a:cs typeface="Calibri"/>
              </a:rPr>
              <a:t>dicho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Ingenio,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sus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cañas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 aperos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provienen,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como muy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principios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entendió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tribunal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y</a:t>
            </a:r>
            <a:r>
              <a:rPr sz="1100" dirty="0">
                <a:latin typeface="Calibri"/>
                <a:cs typeface="Calibri"/>
              </a:rPr>
              <a:t> manifestado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experiencia,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mala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forma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modo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usado,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queriendo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0">
              <a:lnSpc>
                <a:spcPts val="1150"/>
              </a:lnSpc>
            </a:pPr>
            <a:fld id="{81D60167-4931-47E6-BA6A-407CBD079E47}" type="slidenum">
              <a:rPr spc="-25" dirty="0"/>
              <a:t>24</a:t>
            </a:fld>
            <a:endParaRPr spc="-25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17320" y="862940"/>
            <a:ext cx="5529580" cy="7940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 marR="57785" algn="just">
              <a:lnSpc>
                <a:spcPct val="110000"/>
              </a:lnSpc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sujetarse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buenos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consejos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máximas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muchas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veces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han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dado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más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prácticos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e</a:t>
            </a:r>
            <a:r>
              <a:rPr sz="1100" dirty="0">
                <a:latin typeface="Calibri"/>
                <a:cs typeface="Calibri"/>
              </a:rPr>
              <a:t> inteligentes.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amonestándole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pusiese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buenos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prácticos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operarios,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excuse </a:t>
            </a:r>
            <a:r>
              <a:rPr sz="1100" dirty="0">
                <a:latin typeface="Calibri"/>
                <a:cs typeface="Calibri"/>
              </a:rPr>
              <a:t>gastos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inútiles.</a:t>
            </a:r>
            <a:endParaRPr sz="1100">
              <a:latin typeface="Calibri"/>
              <a:cs typeface="Calibri"/>
            </a:endParaRPr>
          </a:p>
          <a:p>
            <a:pPr marL="63500" marR="59690" indent="448945" algn="just">
              <a:lnSpc>
                <a:spcPct val="109700"/>
              </a:lnSpc>
            </a:pPr>
            <a:r>
              <a:rPr sz="1100" dirty="0">
                <a:latin typeface="Calibri"/>
                <a:cs typeface="Calibri"/>
              </a:rPr>
              <a:t>Arreglándose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modernas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medidas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ingenio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trapiche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advertirá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prevendrá, </a:t>
            </a:r>
            <a:r>
              <a:rPr sz="1100" dirty="0">
                <a:latin typeface="Calibri"/>
                <a:cs typeface="Calibri"/>
              </a:rPr>
              <a:t>nuestro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Calificador,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procure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hacer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todo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todo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reparar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precisas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oficinas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la </a:t>
            </a:r>
            <a:r>
              <a:rPr sz="1100" dirty="0">
                <a:latin typeface="Calibri"/>
                <a:cs typeface="Calibri"/>
              </a:rPr>
              <a:t>mayor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economía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sino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quiere</a:t>
            </a:r>
            <a:r>
              <a:rPr sz="1100" spc="2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acabar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verse</a:t>
            </a:r>
            <a:r>
              <a:rPr sz="1100" spc="2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perdido.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Notificándole</a:t>
            </a:r>
            <a:r>
              <a:rPr sz="1100" spc="2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uno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otro</a:t>
            </a:r>
            <a:r>
              <a:rPr sz="1100" spc="2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ante </a:t>
            </a:r>
            <a:r>
              <a:rPr sz="1100" dirty="0">
                <a:latin typeface="Calibri"/>
                <a:cs typeface="Calibri"/>
              </a:rPr>
              <a:t>notario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venga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respuesta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continuación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esta.</a:t>
            </a:r>
            <a:endParaRPr sz="1100">
              <a:latin typeface="Calibri"/>
              <a:cs typeface="Calibri"/>
            </a:endParaRPr>
          </a:p>
          <a:p>
            <a:pPr marL="512445" algn="just">
              <a:lnSpc>
                <a:spcPct val="100000"/>
              </a:lnSpc>
              <a:spcBef>
                <a:spcPts val="135"/>
              </a:spcBef>
            </a:pPr>
            <a:r>
              <a:rPr sz="1100" dirty="0">
                <a:latin typeface="Calibri"/>
                <a:cs typeface="Calibri"/>
              </a:rPr>
              <a:t>Tribunal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O.</a:t>
            </a:r>
            <a:r>
              <a:rPr sz="1100" spc="295" dirty="0">
                <a:latin typeface="Calibri"/>
                <a:cs typeface="Calibri"/>
              </a:rPr>
              <a:t>  </a:t>
            </a:r>
            <a:r>
              <a:rPr sz="1100" dirty="0">
                <a:latin typeface="Calibri"/>
                <a:cs typeface="Calibri"/>
              </a:rPr>
              <a:t>Don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Francisco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Antonio de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Palacio y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Soto.</a:t>
            </a:r>
            <a:endParaRPr sz="1100">
              <a:latin typeface="Calibri"/>
              <a:cs typeface="Calibri"/>
            </a:endParaRPr>
          </a:p>
          <a:p>
            <a:pPr marL="1412240" marR="2411730" algn="just">
              <a:lnSpc>
                <a:spcPts val="1450"/>
              </a:lnSpc>
              <a:spcBef>
                <a:spcPts val="60"/>
              </a:spcBef>
            </a:pPr>
            <a:r>
              <a:rPr sz="1100" dirty="0">
                <a:latin typeface="Calibri"/>
                <a:cs typeface="Calibri"/>
              </a:rPr>
              <a:t>Don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Pedro Nabarro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Villa. </a:t>
            </a:r>
            <a:r>
              <a:rPr sz="1100" dirty="0">
                <a:latin typeface="Calibri"/>
                <a:cs typeface="Calibri"/>
              </a:rPr>
              <a:t>Don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Eugenio 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Peñas</a:t>
            </a:r>
            <a:r>
              <a:rPr sz="1100" spc="-20" dirty="0">
                <a:latin typeface="Calibri"/>
                <a:cs typeface="Calibri"/>
              </a:rPr>
              <a:t> Río.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75"/>
              </a:spcBef>
            </a:pPr>
            <a:endParaRPr sz="1100">
              <a:latin typeface="Calibri"/>
              <a:cs typeface="Calibri"/>
            </a:endParaRPr>
          </a:p>
          <a:p>
            <a:pPr marL="63500" algn="just">
              <a:lnSpc>
                <a:spcPct val="100000"/>
              </a:lnSpc>
            </a:pPr>
            <a:r>
              <a:rPr sz="1100" b="1" dirty="0">
                <a:latin typeface="Calibri"/>
                <a:cs typeface="Calibri"/>
              </a:rPr>
              <a:t>19.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Auto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-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obedecimiento.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5-5-</a:t>
            </a:r>
            <a:r>
              <a:rPr sz="1100" b="1" spc="-20" dirty="0">
                <a:latin typeface="Calibri"/>
                <a:cs typeface="Calibri"/>
              </a:rPr>
              <a:t>1725</a:t>
            </a:r>
            <a:endParaRPr sz="1100">
              <a:latin typeface="Calibri"/>
              <a:cs typeface="Calibri"/>
            </a:endParaRPr>
          </a:p>
          <a:p>
            <a:pPr marL="63500" marR="57785" indent="448945" algn="just">
              <a:lnSpc>
                <a:spcPts val="1450"/>
              </a:lnSpc>
              <a:spcBef>
                <a:spcPts val="60"/>
              </a:spcBef>
            </a:pPr>
            <a:r>
              <a:rPr sz="1100" dirty="0">
                <a:latin typeface="Calibri"/>
                <a:cs typeface="Calibri"/>
              </a:rPr>
              <a:t>En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 villa 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Cuernavaca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estado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Marquesado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 Valle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 cinco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días del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mes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mayo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setecientos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veinte y cinco; habiendo remitido 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despacho,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 vuelta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 esta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hoja, </a:t>
            </a:r>
            <a:r>
              <a:rPr sz="1100" dirty="0">
                <a:latin typeface="Calibri"/>
                <a:cs typeface="Calibri"/>
              </a:rPr>
              <a:t>su fecha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veinte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abril de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año,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expedido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 Ilustrísimos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Venerables </a:t>
            </a:r>
            <a:r>
              <a:rPr sz="1100" dirty="0">
                <a:latin typeface="Calibri"/>
                <a:cs typeface="Calibri"/>
              </a:rPr>
              <a:t>señores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inquisidores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nuncios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apostólicos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Nueva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España.</a:t>
            </a:r>
            <a:endParaRPr sz="1100">
              <a:latin typeface="Calibri"/>
              <a:cs typeface="Calibri"/>
            </a:endParaRPr>
          </a:p>
          <a:p>
            <a:pPr marL="63500" marR="56515" indent="448945" algn="just">
              <a:lnSpc>
                <a:spcPts val="1440"/>
              </a:lnSpc>
              <a:spcBef>
                <a:spcPts val="15"/>
              </a:spcBef>
            </a:pPr>
            <a:r>
              <a:rPr sz="1100" dirty="0">
                <a:latin typeface="Calibri"/>
                <a:cs typeface="Calibri"/>
              </a:rPr>
              <a:t>El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reverendo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padre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fray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Gregorio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López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Hernáez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lector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jubilado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santa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teología, </a:t>
            </a:r>
            <a:r>
              <a:rPr sz="1100" dirty="0">
                <a:latin typeface="Calibri"/>
                <a:cs typeface="Calibri"/>
              </a:rPr>
              <a:t>guardián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actual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convento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San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Francisco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villa,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Calificador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Santo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Oficio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y</a:t>
            </a:r>
            <a:endParaRPr sz="1100">
              <a:latin typeface="Calibri"/>
              <a:cs typeface="Calibri"/>
            </a:endParaRPr>
          </a:p>
          <a:p>
            <a:pPr marL="63500" marR="56515" algn="just">
              <a:lnSpc>
                <a:spcPts val="145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Comisario</a:t>
            </a:r>
            <a:r>
              <a:rPr sz="1100" spc="2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nombrado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2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estas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diligencias</a:t>
            </a:r>
            <a:r>
              <a:rPr sz="1100" spc="2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y,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25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ante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mí</a:t>
            </a:r>
            <a:r>
              <a:rPr sz="1100" spc="25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presente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notario</a:t>
            </a:r>
            <a:r>
              <a:rPr sz="1100" spc="2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ellas </a:t>
            </a:r>
            <a:r>
              <a:rPr sz="1100" dirty="0">
                <a:latin typeface="Calibri"/>
                <a:cs typeface="Calibri"/>
              </a:rPr>
              <a:t>nombrado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como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consta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autos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materia.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Digo: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cumplimiento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esta</a:t>
            </a:r>
            <a:endParaRPr sz="1100">
              <a:latin typeface="Calibri"/>
              <a:cs typeface="Calibri"/>
            </a:endParaRPr>
          </a:p>
          <a:p>
            <a:pPr marL="63500" marR="56515" algn="just">
              <a:lnSpc>
                <a:spcPts val="1440"/>
              </a:lnSpc>
              <a:spcBef>
                <a:spcPts val="10"/>
              </a:spcBef>
            </a:pPr>
            <a:r>
              <a:rPr sz="1100" dirty="0">
                <a:latin typeface="Calibri"/>
                <a:cs typeface="Calibri"/>
              </a:rPr>
              <a:t>propuesto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ejecutar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él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ordena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ello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pase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Ingenio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Temisco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y</a:t>
            </a:r>
            <a:r>
              <a:rPr sz="1100" dirty="0">
                <a:latin typeface="Calibri"/>
                <a:cs typeface="Calibri"/>
              </a:rPr>
              <a:t> se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notifique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don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Miguel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Zía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dueño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él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administrador o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persona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lugar</a:t>
            </a:r>
            <a:endParaRPr sz="1100">
              <a:latin typeface="Calibri"/>
              <a:cs typeface="Calibri"/>
            </a:endParaRPr>
          </a:p>
          <a:p>
            <a:pPr marL="63500" marR="59690" algn="just">
              <a:lnSpc>
                <a:spcPts val="1450"/>
              </a:lnSpc>
              <a:spcBef>
                <a:spcPts val="10"/>
              </a:spcBef>
            </a:pPr>
            <a:r>
              <a:rPr sz="1100" dirty="0">
                <a:latin typeface="Calibri"/>
                <a:cs typeface="Calibri"/>
              </a:rPr>
              <a:t>se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hallare,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ponga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manifiesto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todos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esclavos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tuviere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pertenecientes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él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y,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su </a:t>
            </a:r>
            <a:r>
              <a:rPr sz="1100" dirty="0">
                <a:latin typeface="Calibri"/>
                <a:cs typeface="Calibri"/>
              </a:rPr>
              <a:t>visita</a:t>
            </a:r>
            <a:r>
              <a:rPr sz="1100" spc="2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2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ejecute</a:t>
            </a:r>
            <a:r>
              <a:rPr sz="1100" spc="2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precisa</a:t>
            </a:r>
            <a:r>
              <a:rPr sz="1100" spc="2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puntualmente</a:t>
            </a:r>
            <a:r>
              <a:rPr sz="1100" spc="2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2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2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convenga</a:t>
            </a:r>
            <a:r>
              <a:rPr sz="1100" spc="2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2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2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arreglamiento</a:t>
            </a:r>
            <a:r>
              <a:rPr sz="1100" spc="2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28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citado despacho.</a:t>
            </a:r>
            <a:endParaRPr sz="1100">
              <a:latin typeface="Calibri"/>
              <a:cs typeface="Calibri"/>
            </a:endParaRPr>
          </a:p>
          <a:p>
            <a:pPr marL="512445" algn="just">
              <a:lnSpc>
                <a:spcPct val="100000"/>
              </a:lnSpc>
              <a:spcBef>
                <a:spcPts val="50"/>
              </a:spcBef>
            </a:pPr>
            <a:r>
              <a:rPr sz="1100" dirty="0">
                <a:latin typeface="Calibri"/>
                <a:cs typeface="Calibri"/>
              </a:rPr>
              <a:t>Y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así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obedeció,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proveyó,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mandó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firmó 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 que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doy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fe.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40"/>
              </a:spcBef>
            </a:pPr>
            <a:endParaRPr sz="1100">
              <a:latin typeface="Calibri"/>
              <a:cs typeface="Calibri"/>
            </a:endParaRPr>
          </a:p>
          <a:p>
            <a:pPr marL="512445" algn="just">
              <a:lnSpc>
                <a:spcPct val="1000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Gregorio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López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Harnáiz,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Comisario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nombrado.</a:t>
            </a:r>
            <a:endParaRPr sz="1100">
              <a:latin typeface="Calibri"/>
              <a:cs typeface="Calibri"/>
            </a:endParaRPr>
          </a:p>
          <a:p>
            <a:pPr marL="1412240">
              <a:lnSpc>
                <a:spcPct val="100000"/>
              </a:lnSpc>
              <a:spcBef>
                <a:spcPts val="130"/>
              </a:spcBef>
            </a:pPr>
            <a:r>
              <a:rPr sz="1100" dirty="0">
                <a:latin typeface="Calibri"/>
                <a:cs typeface="Calibri"/>
              </a:rPr>
              <a:t>Ante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mí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notario,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Phelippe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Ortega.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29"/>
              </a:spcBef>
            </a:pPr>
            <a:endParaRPr sz="1100">
              <a:latin typeface="Calibri"/>
              <a:cs typeface="Calibri"/>
            </a:endParaRPr>
          </a:p>
          <a:p>
            <a:pPr marL="345440" lvl="1" indent="-281940" algn="just">
              <a:lnSpc>
                <a:spcPct val="100000"/>
              </a:lnSpc>
              <a:buAutoNum type="arabicPeriod"/>
              <a:tabLst>
                <a:tab pos="345440" algn="l"/>
              </a:tabLst>
            </a:pPr>
            <a:r>
              <a:rPr sz="1100" b="1" spc="-10" dirty="0">
                <a:latin typeface="Calibri"/>
                <a:cs typeface="Calibri"/>
              </a:rPr>
              <a:t>Manifestación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esclavos.</a:t>
            </a:r>
            <a:r>
              <a:rPr sz="1100" b="1" spc="270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16-</a:t>
            </a:r>
            <a:r>
              <a:rPr sz="1100" b="1" spc="-20" dirty="0">
                <a:latin typeface="Calibri"/>
                <a:cs typeface="Calibri"/>
              </a:rPr>
              <a:t>5-</a:t>
            </a:r>
            <a:r>
              <a:rPr sz="1100" b="1" spc="-10" dirty="0">
                <a:latin typeface="Calibri"/>
                <a:cs typeface="Calibri"/>
              </a:rPr>
              <a:t>1725</a:t>
            </a:r>
            <a:r>
              <a:rPr sz="1100" b="1" spc="-10" dirty="0">
                <a:latin typeface="Calibri"/>
                <a:cs typeface="Calibri"/>
                <a:hlinkClick r:id="rId2" action="ppaction://hlinksldjump"/>
              </a:rPr>
              <a:t>.</a:t>
            </a:r>
            <a:r>
              <a:rPr sz="1050" b="1" spc="-15" baseline="31746" dirty="0">
                <a:latin typeface="Calibri"/>
                <a:cs typeface="Calibri"/>
                <a:hlinkClick r:id="rId2" action="ppaction://hlinksldjump"/>
              </a:rPr>
              <a:t>55</a:t>
            </a:r>
            <a:endParaRPr sz="1050" baseline="31746">
              <a:latin typeface="Calibri"/>
              <a:cs typeface="Calibri"/>
            </a:endParaRPr>
          </a:p>
          <a:p>
            <a:pPr marL="63500" marR="56515" indent="448945" algn="just">
              <a:lnSpc>
                <a:spcPct val="109800"/>
              </a:lnSpc>
            </a:pPr>
            <a:r>
              <a:rPr sz="1100" dirty="0">
                <a:latin typeface="Calibri"/>
                <a:cs typeface="Calibri"/>
              </a:rPr>
              <a:t>En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Ingenio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Temisco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diez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seis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días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mes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mayo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mil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setecientos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y</a:t>
            </a:r>
            <a:r>
              <a:rPr sz="1100" dirty="0">
                <a:latin typeface="Calibri"/>
                <a:cs typeface="Calibri"/>
              </a:rPr>
              <a:t> veinte</a:t>
            </a:r>
            <a:r>
              <a:rPr sz="1100" spc="3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3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cinco</a:t>
            </a:r>
            <a:r>
              <a:rPr sz="1100" spc="3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años.</a:t>
            </a:r>
            <a:r>
              <a:rPr sz="1100" spc="3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3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reverendo</a:t>
            </a:r>
            <a:r>
              <a:rPr sz="1100" spc="3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padre</a:t>
            </a:r>
            <a:r>
              <a:rPr sz="1100" spc="3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fray</a:t>
            </a:r>
            <a:r>
              <a:rPr sz="1100" spc="3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Gregorio</a:t>
            </a:r>
            <a:r>
              <a:rPr sz="1100" spc="3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López</a:t>
            </a:r>
            <a:r>
              <a:rPr sz="1100" spc="3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Harnaiz,</a:t>
            </a:r>
            <a:r>
              <a:rPr sz="1100" spc="3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Lector</a:t>
            </a:r>
            <a:r>
              <a:rPr sz="1100" spc="38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jubilado, </a:t>
            </a:r>
            <a:r>
              <a:rPr sz="1100" dirty="0">
                <a:latin typeface="Calibri"/>
                <a:cs typeface="Calibri"/>
              </a:rPr>
              <a:t>Calificador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Comisario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estas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diligencias,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hizo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parecer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ante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reverencia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capitán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don </a:t>
            </a:r>
            <a:r>
              <a:rPr sz="1100" dirty="0">
                <a:latin typeface="Calibri"/>
                <a:cs typeface="Calibri"/>
              </a:rPr>
              <a:t>Miguel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Zía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cumplimiento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despacho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auto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antecedente a este,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hizo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presente </a:t>
            </a:r>
            <a:r>
              <a:rPr sz="1100" dirty="0">
                <a:latin typeface="Calibri"/>
                <a:cs typeface="Calibri"/>
              </a:rPr>
              <a:t>notario</a:t>
            </a:r>
            <a:r>
              <a:rPr sz="1100" spc="3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nombrado</a:t>
            </a:r>
            <a:r>
              <a:rPr sz="1100" spc="3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3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3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presentase</a:t>
            </a:r>
            <a:r>
              <a:rPr sz="1100" spc="3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3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3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persona,</a:t>
            </a:r>
            <a:r>
              <a:rPr sz="1100" spc="3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3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conozco,</a:t>
            </a:r>
            <a:r>
              <a:rPr sz="1100" spc="3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3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habiéndolo</a:t>
            </a:r>
            <a:r>
              <a:rPr sz="1100" spc="3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oído</a:t>
            </a:r>
            <a:r>
              <a:rPr sz="1100" spc="330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y</a:t>
            </a:r>
            <a:r>
              <a:rPr sz="1100" dirty="0">
                <a:latin typeface="Calibri"/>
                <a:cs typeface="Calibri"/>
              </a:rPr>
              <a:t> entendido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dijo,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dicho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Miguel</a:t>
            </a:r>
            <a:r>
              <a:rPr sz="1100" spc="1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Zía,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oye,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entiende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obedece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incontinenti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mando </a:t>
            </a:r>
            <a:r>
              <a:rPr sz="1100" dirty="0">
                <a:latin typeface="Calibri"/>
                <a:cs typeface="Calibri"/>
              </a:rPr>
              <a:t>juntar</a:t>
            </a:r>
            <a:r>
              <a:rPr sz="1100" spc="2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2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todos</a:t>
            </a:r>
            <a:r>
              <a:rPr sz="1100" spc="2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2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individuos</a:t>
            </a:r>
            <a:r>
              <a:rPr sz="1100" spc="2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ambos</a:t>
            </a:r>
            <a:r>
              <a:rPr sz="1100" spc="2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sexos</a:t>
            </a:r>
            <a:r>
              <a:rPr sz="1100" spc="2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edades,</a:t>
            </a:r>
            <a:r>
              <a:rPr sz="1100" spc="2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así</a:t>
            </a:r>
            <a:r>
              <a:rPr sz="1100" spc="2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párvulos</a:t>
            </a:r>
            <a:r>
              <a:rPr sz="1100" spc="2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como</a:t>
            </a:r>
            <a:r>
              <a:rPr sz="1100" spc="2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adultos,</a:t>
            </a:r>
            <a:r>
              <a:rPr sz="1100" spc="28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que </a:t>
            </a:r>
            <a:r>
              <a:rPr sz="1100" dirty="0">
                <a:latin typeface="Calibri"/>
                <a:cs typeface="Calibri"/>
              </a:rPr>
              <a:t>componen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esclavía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digo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Ingenio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Temisco.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manifestó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tomar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razón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sus </a:t>
            </a:r>
            <a:r>
              <a:rPr sz="1100" dirty="0">
                <a:latin typeface="Calibri"/>
                <a:cs typeface="Calibri"/>
              </a:rPr>
              <a:t>nombres,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edades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estado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forma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manera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aquí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van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expresas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individualidad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pide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despacho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principio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auto.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29"/>
              </a:spcBef>
            </a:pPr>
            <a:endParaRPr sz="1100">
              <a:latin typeface="Calibri"/>
              <a:cs typeface="Calibri"/>
            </a:endParaRPr>
          </a:p>
          <a:p>
            <a:pPr marL="344170" lvl="1" indent="-280670" algn="just">
              <a:lnSpc>
                <a:spcPct val="100000"/>
              </a:lnSpc>
              <a:buAutoNum type="arabicPeriod" startAt="2"/>
              <a:tabLst>
                <a:tab pos="344170" algn="l"/>
              </a:tabLst>
            </a:pPr>
            <a:r>
              <a:rPr sz="1100" b="1" dirty="0">
                <a:latin typeface="Calibri"/>
                <a:cs typeface="Calibri"/>
              </a:rPr>
              <a:t>Esclavos</a:t>
            </a:r>
            <a:r>
              <a:rPr sz="1100" b="1" spc="-50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varones.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80820" y="9224771"/>
            <a:ext cx="1829435" cy="9525"/>
          </a:xfrm>
          <a:custGeom>
            <a:avLst/>
            <a:gdLst/>
            <a:ahLst/>
            <a:cxnLst/>
            <a:rect l="l" t="t" r="r" b="b"/>
            <a:pathLst>
              <a:path w="1829435" h="9525">
                <a:moveTo>
                  <a:pt x="1829054" y="0"/>
                </a:moveTo>
                <a:lnTo>
                  <a:pt x="0" y="0"/>
                </a:lnTo>
                <a:lnTo>
                  <a:pt x="0" y="9144"/>
                </a:lnTo>
                <a:lnTo>
                  <a:pt x="1829054" y="9144"/>
                </a:lnTo>
                <a:lnTo>
                  <a:pt x="182905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42720" y="9279128"/>
            <a:ext cx="5375910" cy="52006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8100" marR="30480">
              <a:lnSpc>
                <a:spcPct val="101699"/>
              </a:lnSpc>
              <a:spcBef>
                <a:spcPts val="85"/>
              </a:spcBef>
            </a:pPr>
            <a:r>
              <a:rPr sz="750" baseline="27777" dirty="0">
                <a:latin typeface="Calibri"/>
                <a:cs typeface="Calibri"/>
              </a:rPr>
              <a:t>55</a:t>
            </a:r>
            <a:r>
              <a:rPr sz="750" spc="97" baseline="27777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La gran baja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demográfica</a:t>
            </a:r>
            <a:r>
              <a:rPr sz="800" dirty="0">
                <a:latin typeface="Calibri"/>
                <a:cs typeface="Calibri"/>
              </a:rPr>
              <a:t> de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los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indígenas</a:t>
            </a:r>
            <a:r>
              <a:rPr sz="80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mexicanos</a:t>
            </a:r>
            <a:r>
              <a:rPr sz="800" dirty="0">
                <a:latin typeface="Calibri"/>
                <a:cs typeface="Calibri"/>
              </a:rPr>
              <a:t> y las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Leyes </a:t>
            </a:r>
            <a:r>
              <a:rPr sz="800" spc="-10" dirty="0">
                <a:latin typeface="Calibri"/>
                <a:cs typeface="Calibri"/>
              </a:rPr>
              <a:t>proteccionista</a:t>
            </a:r>
            <a:r>
              <a:rPr sz="800" dirty="0">
                <a:latin typeface="Calibri"/>
                <a:cs typeface="Calibri"/>
              </a:rPr>
              <a:t> de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1542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hicieron</a:t>
            </a:r>
            <a:r>
              <a:rPr sz="800" dirty="0">
                <a:latin typeface="Calibri"/>
                <a:cs typeface="Calibri"/>
              </a:rPr>
              <a:t> a los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grandes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terratenientes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buscar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mano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obra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barata,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esclavos.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Los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negros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no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eran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los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únicos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esclavos,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aunque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sí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los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más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apreciados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por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su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aguante</a:t>
            </a:r>
            <a:r>
              <a:rPr sz="800" spc="-2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en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spc="-25" dirty="0">
                <a:latin typeface="Calibri"/>
                <a:cs typeface="Calibri"/>
              </a:rPr>
              <a:t>el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trabajo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la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caña.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Los</a:t>
            </a:r>
            <a:r>
              <a:rPr sz="800" spc="-10" dirty="0">
                <a:latin typeface="Calibri"/>
                <a:cs typeface="Calibri"/>
              </a:rPr>
              <a:t> indígenas podían </a:t>
            </a:r>
            <a:r>
              <a:rPr sz="800" dirty="0">
                <a:latin typeface="Calibri"/>
                <a:cs typeface="Calibri"/>
              </a:rPr>
              <a:t>ser</a:t>
            </a:r>
            <a:r>
              <a:rPr sz="800" spc="-10" dirty="0">
                <a:latin typeface="Calibri"/>
                <a:cs typeface="Calibri"/>
              </a:rPr>
              <a:t> condenados </a:t>
            </a:r>
            <a:r>
              <a:rPr sz="800" dirty="0">
                <a:latin typeface="Calibri"/>
                <a:cs typeface="Calibri"/>
              </a:rPr>
              <a:t>a la</a:t>
            </a:r>
            <a:r>
              <a:rPr sz="800" spc="-10" dirty="0">
                <a:latin typeface="Calibri"/>
                <a:cs typeface="Calibri"/>
              </a:rPr>
              <a:t> esclavitud </a:t>
            </a:r>
            <a:r>
              <a:rPr sz="800" dirty="0">
                <a:latin typeface="Calibri"/>
                <a:cs typeface="Calibri"/>
              </a:rPr>
              <a:t>por un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delito </a:t>
            </a:r>
            <a:r>
              <a:rPr sz="800" spc="-10" dirty="0">
                <a:latin typeface="Calibri"/>
                <a:cs typeface="Calibri"/>
              </a:rPr>
              <a:t>cometido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y,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también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cualquier</a:t>
            </a:r>
            <a:r>
              <a:rPr sz="800" spc="-10" dirty="0">
                <a:latin typeface="Calibri"/>
                <a:cs typeface="Calibri"/>
              </a:rPr>
              <a:t> español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condenado.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0">
              <a:lnSpc>
                <a:spcPts val="1150"/>
              </a:lnSpc>
            </a:pPr>
            <a:fld id="{81D60167-4931-47E6-BA6A-407CBD079E47}" type="slidenum">
              <a:rPr spc="-25" dirty="0"/>
              <a:t>25</a:t>
            </a:fld>
            <a:endParaRPr spc="-25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8120" y="862940"/>
            <a:ext cx="5426075" cy="8861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265" marR="8890" indent="-228600">
              <a:lnSpc>
                <a:spcPct val="110000"/>
              </a:lnSpc>
              <a:spcBef>
                <a:spcPts val="100"/>
              </a:spcBef>
              <a:buFont typeface="Wingdings"/>
              <a:buChar char=""/>
              <a:tabLst>
                <a:tab pos="469265" algn="l"/>
              </a:tabLst>
            </a:pPr>
            <a:r>
              <a:rPr sz="1100" dirty="0">
                <a:latin typeface="Calibri"/>
                <a:cs typeface="Calibri"/>
              </a:rPr>
              <a:t>Nicolás</a:t>
            </a:r>
            <a:r>
              <a:rPr sz="1100" spc="25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Aranda</a:t>
            </a:r>
            <a:r>
              <a:rPr sz="1100" spc="25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casado</a:t>
            </a:r>
            <a:r>
              <a:rPr sz="1100" spc="25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Elena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Cruz,</a:t>
            </a:r>
            <a:r>
              <a:rPr sz="1100" spc="25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oficio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calderero,</a:t>
            </a:r>
            <a:r>
              <a:rPr sz="1100" spc="25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edad</a:t>
            </a:r>
            <a:r>
              <a:rPr sz="1100" spc="254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cuarenta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años.</a:t>
            </a:r>
            <a:endParaRPr sz="1100">
              <a:latin typeface="Calibri"/>
              <a:cs typeface="Calibri"/>
            </a:endParaRPr>
          </a:p>
          <a:p>
            <a:pPr marL="469265" marR="8255" indent="-228600">
              <a:lnSpc>
                <a:spcPct val="110000"/>
              </a:lnSpc>
              <a:buFont typeface="Wingdings"/>
              <a:buChar char=""/>
              <a:tabLst>
                <a:tab pos="469265" algn="l"/>
              </a:tabLst>
            </a:pPr>
            <a:r>
              <a:rPr sz="1100" dirty="0">
                <a:latin typeface="Calibri"/>
                <a:cs typeface="Calibri"/>
              </a:rPr>
              <a:t>Domingo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Priego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casado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Cathalina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Cardoso,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oficio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calderero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melado,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edad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cincuenta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años.</a:t>
            </a:r>
            <a:endParaRPr sz="1100">
              <a:latin typeface="Calibri"/>
              <a:cs typeface="Calibri"/>
            </a:endParaRPr>
          </a:p>
          <a:p>
            <a:pPr marL="469265" marR="5080" indent="-228600">
              <a:lnSpc>
                <a:spcPts val="1450"/>
              </a:lnSpc>
              <a:spcBef>
                <a:spcPts val="60"/>
              </a:spcBef>
              <a:buFont typeface="Wingdings"/>
              <a:buChar char=""/>
              <a:tabLst>
                <a:tab pos="469265" algn="l"/>
              </a:tabLst>
            </a:pPr>
            <a:r>
              <a:rPr sz="1100" dirty="0">
                <a:latin typeface="Calibri"/>
                <a:cs typeface="Calibri"/>
              </a:rPr>
              <a:t>Fernando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Ruiz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estado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viudo,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maestro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 hacer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azúcar,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edad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cuarenta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nueve </a:t>
            </a:r>
            <a:r>
              <a:rPr sz="1100" spc="-20" dirty="0">
                <a:latin typeface="Calibri"/>
                <a:cs typeface="Calibri"/>
              </a:rPr>
              <a:t>años.</a:t>
            </a:r>
            <a:endParaRPr sz="1100">
              <a:latin typeface="Calibri"/>
              <a:cs typeface="Calibri"/>
            </a:endParaRPr>
          </a:p>
          <a:p>
            <a:pPr marL="468630" indent="-227965">
              <a:lnSpc>
                <a:spcPct val="100000"/>
              </a:lnSpc>
              <a:spcBef>
                <a:spcPts val="60"/>
              </a:spcBef>
              <a:buFont typeface="Wingdings"/>
              <a:buChar char=""/>
              <a:tabLst>
                <a:tab pos="468630" algn="l"/>
              </a:tabLst>
            </a:pPr>
            <a:r>
              <a:rPr sz="1100" dirty="0">
                <a:latin typeface="Calibri"/>
                <a:cs typeface="Calibri"/>
              </a:rPr>
              <a:t>Hipólito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Barboa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soltero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edad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cuarenta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años.</a:t>
            </a:r>
            <a:endParaRPr sz="1100">
              <a:latin typeface="Calibri"/>
              <a:cs typeface="Calibri"/>
            </a:endParaRPr>
          </a:p>
          <a:p>
            <a:pPr marL="469265" marR="8255" indent="-228600">
              <a:lnSpc>
                <a:spcPct val="109100"/>
              </a:lnSpc>
              <a:spcBef>
                <a:spcPts val="15"/>
              </a:spcBef>
              <a:buFont typeface="Wingdings"/>
              <a:buChar char=""/>
              <a:tabLst>
                <a:tab pos="469265" algn="l"/>
              </a:tabLst>
            </a:pPr>
            <a:r>
              <a:rPr sz="1100" b="1" dirty="0">
                <a:latin typeface="Calibri"/>
                <a:cs typeface="Calibri"/>
              </a:rPr>
              <a:t>Juan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Agustín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soltero</a:t>
            </a:r>
            <a:r>
              <a:rPr sz="1100" b="1" spc="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originario</a:t>
            </a:r>
            <a:r>
              <a:rPr sz="1100" b="1" spc="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 Guadalajara,</a:t>
            </a:r>
            <a:r>
              <a:rPr sz="1100" b="1" spc="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 al</a:t>
            </a:r>
            <a:r>
              <a:rPr sz="1100" b="1" spc="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parecer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demuestra</a:t>
            </a:r>
            <a:r>
              <a:rPr sz="1100" b="1" spc="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tener </a:t>
            </a:r>
            <a:r>
              <a:rPr sz="1100" b="1" spc="-20" dirty="0">
                <a:latin typeface="Calibri"/>
                <a:cs typeface="Calibri"/>
              </a:rPr>
              <a:t>edad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setenta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spc="-20" dirty="0">
                <a:latin typeface="Calibri"/>
                <a:cs typeface="Calibri"/>
              </a:rPr>
              <a:t>años.</a:t>
            </a:r>
            <a:endParaRPr sz="1100">
              <a:latin typeface="Calibri"/>
              <a:cs typeface="Calibri"/>
            </a:endParaRPr>
          </a:p>
          <a:p>
            <a:pPr marL="469265" marR="5080" indent="-228600">
              <a:lnSpc>
                <a:spcPct val="110000"/>
              </a:lnSpc>
              <a:buFont typeface="Wingdings"/>
              <a:buChar char=""/>
              <a:tabLst>
                <a:tab pos="469265" algn="l"/>
              </a:tabLst>
            </a:pPr>
            <a:r>
              <a:rPr sz="1100" b="1" dirty="0">
                <a:latin typeface="Calibri"/>
                <a:cs typeface="Calibri"/>
              </a:rPr>
              <a:t>Antonio</a:t>
            </a:r>
            <a:r>
              <a:rPr sz="1100" b="1" spc="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Fernández</a:t>
            </a:r>
            <a:r>
              <a:rPr sz="1100" b="1" spc="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originario</a:t>
            </a:r>
            <a:r>
              <a:rPr sz="1100" b="1" spc="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México,</a:t>
            </a:r>
            <a:r>
              <a:rPr sz="1100" b="1" spc="6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casado</a:t>
            </a:r>
            <a:r>
              <a:rPr sz="1100" b="1" spc="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con</a:t>
            </a:r>
            <a:r>
              <a:rPr sz="1100" b="1" spc="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Manuela</a:t>
            </a:r>
            <a:r>
              <a:rPr sz="1100" b="1" spc="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6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Cruz</a:t>
            </a:r>
            <a:r>
              <a:rPr sz="1100" b="1" spc="7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esclava</a:t>
            </a:r>
            <a:r>
              <a:rPr sz="1100" b="1" spc="65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de </a:t>
            </a:r>
            <a:r>
              <a:rPr sz="1100" b="1" dirty="0">
                <a:latin typeface="Calibri"/>
                <a:cs typeface="Calibri"/>
              </a:rPr>
              <a:t>don</a:t>
            </a:r>
            <a:r>
              <a:rPr sz="1100" b="1" spc="1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Juan</a:t>
            </a:r>
            <a:r>
              <a:rPr sz="1100" b="1" spc="1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1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Sopeña,</a:t>
            </a:r>
            <a:r>
              <a:rPr sz="1100" b="1" spc="1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vecino</a:t>
            </a:r>
            <a:r>
              <a:rPr sz="1100" b="1" spc="1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1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Huanajato,</a:t>
            </a:r>
            <a:r>
              <a:rPr sz="1100" b="1" spc="1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11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según</a:t>
            </a:r>
            <a:r>
              <a:rPr sz="1100" b="1" spc="1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su</a:t>
            </a:r>
            <a:r>
              <a:rPr sz="1100" b="1" spc="1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aspecto</a:t>
            </a:r>
            <a:r>
              <a:rPr sz="1100" b="1" spc="1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demuestra</a:t>
            </a:r>
            <a:r>
              <a:rPr sz="1100" b="1" spc="100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tener</a:t>
            </a:r>
            <a:endParaRPr sz="1100">
              <a:latin typeface="Calibri"/>
              <a:cs typeface="Calibri"/>
            </a:endParaRPr>
          </a:p>
          <a:p>
            <a:pPr marL="469265">
              <a:lnSpc>
                <a:spcPct val="100000"/>
              </a:lnSpc>
              <a:spcBef>
                <a:spcPts val="135"/>
              </a:spcBef>
            </a:pPr>
            <a:r>
              <a:rPr sz="1100" b="1" dirty="0">
                <a:latin typeface="Calibri"/>
                <a:cs typeface="Calibri"/>
              </a:rPr>
              <a:t>treinta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años.</a:t>
            </a:r>
            <a:endParaRPr sz="1100">
              <a:latin typeface="Calibri"/>
              <a:cs typeface="Calibri"/>
            </a:endParaRPr>
          </a:p>
          <a:p>
            <a:pPr marL="469265" marR="6985" indent="-228600">
              <a:lnSpc>
                <a:spcPts val="1450"/>
              </a:lnSpc>
              <a:spcBef>
                <a:spcPts val="60"/>
              </a:spcBef>
              <a:buFont typeface="Wingdings"/>
              <a:buChar char=""/>
              <a:tabLst>
                <a:tab pos="469265" algn="l"/>
              </a:tabLst>
            </a:pPr>
            <a:r>
              <a:rPr sz="1100" b="1" dirty="0">
                <a:latin typeface="Calibri"/>
                <a:cs typeface="Calibri"/>
              </a:rPr>
              <a:t>Nicolás</a:t>
            </a:r>
            <a:r>
              <a:rPr sz="1100" b="1" spc="1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9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1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Cruz</a:t>
            </a:r>
            <a:r>
              <a:rPr sz="1100" b="1" spc="10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originario</a:t>
            </a:r>
            <a:r>
              <a:rPr sz="1100" b="1" spc="1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1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México,</a:t>
            </a:r>
            <a:r>
              <a:rPr sz="1100" b="1" spc="9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casado</a:t>
            </a:r>
            <a:r>
              <a:rPr sz="1100" b="1" spc="10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con</a:t>
            </a:r>
            <a:r>
              <a:rPr sz="1100" b="1" spc="1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Manuela</a:t>
            </a:r>
            <a:r>
              <a:rPr sz="1100" b="1" spc="1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Cardoso</a:t>
            </a:r>
            <a:r>
              <a:rPr sz="1100" b="1" spc="10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114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demuestra </a:t>
            </a:r>
            <a:r>
              <a:rPr sz="1100" b="1" dirty="0">
                <a:latin typeface="Calibri"/>
                <a:cs typeface="Calibri"/>
              </a:rPr>
              <a:t>tener,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según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su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aspecto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edad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treinta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cuatro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spc="-20" dirty="0">
                <a:latin typeface="Calibri"/>
                <a:cs typeface="Calibri"/>
              </a:rPr>
              <a:t>años.</a:t>
            </a:r>
            <a:endParaRPr sz="1100">
              <a:latin typeface="Calibri"/>
              <a:cs typeface="Calibri"/>
            </a:endParaRPr>
          </a:p>
          <a:p>
            <a:pPr marL="469265" marR="8255" indent="-228600">
              <a:lnSpc>
                <a:spcPts val="1450"/>
              </a:lnSpc>
              <a:spcBef>
                <a:spcPts val="5"/>
              </a:spcBef>
              <a:buFont typeface="Wingdings"/>
              <a:buChar char=""/>
              <a:tabLst>
                <a:tab pos="469265" algn="l"/>
              </a:tabLst>
            </a:pPr>
            <a:r>
              <a:rPr sz="1100" b="1" dirty="0">
                <a:latin typeface="Calibri"/>
                <a:cs typeface="Calibri"/>
              </a:rPr>
              <a:t>Pedro</a:t>
            </a:r>
            <a:r>
              <a:rPr sz="1100" b="1" spc="4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4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Alcántara</a:t>
            </a:r>
            <a:r>
              <a:rPr sz="1100" b="1" spc="4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originario</a:t>
            </a:r>
            <a:r>
              <a:rPr sz="1100" b="1" spc="4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409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México,</a:t>
            </a:r>
            <a:r>
              <a:rPr sz="1100" b="1" spc="409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casado</a:t>
            </a:r>
            <a:r>
              <a:rPr sz="1100" b="1" spc="4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con</a:t>
            </a:r>
            <a:r>
              <a:rPr sz="1100" b="1" spc="4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Margarita</a:t>
            </a:r>
            <a:r>
              <a:rPr sz="1100" b="1" spc="4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Medina</a:t>
            </a:r>
            <a:r>
              <a:rPr sz="1100" b="1" spc="420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que </a:t>
            </a:r>
            <a:r>
              <a:rPr sz="1100" b="1" dirty="0">
                <a:latin typeface="Calibri"/>
                <a:cs typeface="Calibri"/>
              </a:rPr>
              <a:t>demuestra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tener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veinte</a:t>
            </a:r>
            <a:r>
              <a:rPr sz="1100" b="1" spc="-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cinco</a:t>
            </a:r>
            <a:r>
              <a:rPr sz="1100" b="1" spc="-20" dirty="0">
                <a:latin typeface="Calibri"/>
                <a:cs typeface="Calibri"/>
              </a:rPr>
              <a:t> años.</a:t>
            </a:r>
            <a:endParaRPr sz="1100">
              <a:latin typeface="Calibri"/>
              <a:cs typeface="Calibri"/>
            </a:endParaRPr>
          </a:p>
          <a:p>
            <a:pPr marL="468630" indent="-227965">
              <a:lnSpc>
                <a:spcPct val="100000"/>
              </a:lnSpc>
              <a:spcBef>
                <a:spcPts val="60"/>
              </a:spcBef>
              <a:buFont typeface="Wingdings"/>
              <a:buChar char=""/>
              <a:tabLst>
                <a:tab pos="468630" algn="l"/>
              </a:tabLst>
            </a:pPr>
            <a:r>
              <a:rPr sz="1100" dirty="0">
                <a:latin typeface="Calibri"/>
                <a:cs typeface="Calibri"/>
              </a:rPr>
              <a:t>Juan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Charaguay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soltero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más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ochenta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años.</a:t>
            </a:r>
            <a:endParaRPr sz="1100">
              <a:latin typeface="Calibri"/>
              <a:cs typeface="Calibri"/>
            </a:endParaRPr>
          </a:p>
          <a:p>
            <a:pPr marL="468630" indent="-227965">
              <a:lnSpc>
                <a:spcPct val="100000"/>
              </a:lnSpc>
              <a:spcBef>
                <a:spcPts val="120"/>
              </a:spcBef>
              <a:buFont typeface="Wingdings"/>
              <a:buChar char=""/>
              <a:tabLst>
                <a:tab pos="468630" algn="l"/>
              </a:tabLst>
            </a:pPr>
            <a:r>
              <a:rPr sz="1100" dirty="0">
                <a:latin typeface="Calibri"/>
                <a:cs typeface="Calibri"/>
              </a:rPr>
              <a:t>Feliciano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Ruiz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casado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Nicolasa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Angelines,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libre,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edad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veinte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años.</a:t>
            </a:r>
            <a:endParaRPr sz="1100">
              <a:latin typeface="Calibri"/>
              <a:cs typeface="Calibri"/>
            </a:endParaRPr>
          </a:p>
          <a:p>
            <a:pPr marL="469265" marR="7620" indent="-228600">
              <a:lnSpc>
                <a:spcPct val="110000"/>
              </a:lnSpc>
              <a:buFont typeface="Wingdings"/>
              <a:buChar char=""/>
              <a:tabLst>
                <a:tab pos="469265" algn="l"/>
              </a:tabLst>
            </a:pPr>
            <a:r>
              <a:rPr sz="1100" dirty="0">
                <a:latin typeface="Calibri"/>
                <a:cs typeface="Calibri"/>
              </a:rPr>
              <a:t>Bernabé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León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casado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María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Ruiz,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llaman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Estrella,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edad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veinte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y</a:t>
            </a:r>
            <a:r>
              <a:rPr sz="1100" dirty="0">
                <a:latin typeface="Calibri"/>
                <a:cs typeface="Calibri"/>
              </a:rPr>
              <a:t> cinco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años.</a:t>
            </a:r>
            <a:endParaRPr sz="1100">
              <a:latin typeface="Calibri"/>
              <a:cs typeface="Calibri"/>
            </a:endParaRPr>
          </a:p>
          <a:p>
            <a:pPr marL="468630" indent="-227965">
              <a:lnSpc>
                <a:spcPct val="100000"/>
              </a:lnSpc>
              <a:spcBef>
                <a:spcPts val="135"/>
              </a:spcBef>
              <a:buFont typeface="Wingdings"/>
              <a:buChar char=""/>
              <a:tabLst>
                <a:tab pos="468630" algn="l"/>
              </a:tabLst>
            </a:pPr>
            <a:r>
              <a:rPr sz="1100" dirty="0">
                <a:latin typeface="Calibri"/>
                <a:cs typeface="Calibri"/>
              </a:rPr>
              <a:t>Alberto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Cardoso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viudo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edad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treinta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años.</a:t>
            </a:r>
            <a:endParaRPr sz="1100">
              <a:latin typeface="Calibri"/>
              <a:cs typeface="Calibri"/>
            </a:endParaRPr>
          </a:p>
          <a:p>
            <a:pPr marL="468630" indent="-227965">
              <a:lnSpc>
                <a:spcPct val="100000"/>
              </a:lnSpc>
              <a:spcBef>
                <a:spcPts val="120"/>
              </a:spcBef>
              <a:buFont typeface="Wingdings"/>
              <a:buChar char=""/>
              <a:tabLst>
                <a:tab pos="468630" algn="l"/>
              </a:tabLst>
            </a:pPr>
            <a:r>
              <a:rPr sz="1100" dirty="0">
                <a:latin typeface="Calibri"/>
                <a:cs typeface="Calibri"/>
              </a:rPr>
              <a:t>Manuel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Salvador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soltero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edad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dieciocho</a:t>
            </a:r>
            <a:r>
              <a:rPr sz="1100" spc="-20" dirty="0">
                <a:latin typeface="Calibri"/>
                <a:cs typeface="Calibri"/>
              </a:rPr>
              <a:t> años.</a:t>
            </a:r>
            <a:endParaRPr sz="1100">
              <a:latin typeface="Calibri"/>
              <a:cs typeface="Calibri"/>
            </a:endParaRPr>
          </a:p>
          <a:p>
            <a:pPr marL="468630" indent="-227965">
              <a:lnSpc>
                <a:spcPct val="100000"/>
              </a:lnSpc>
              <a:spcBef>
                <a:spcPts val="135"/>
              </a:spcBef>
              <a:buFont typeface="Wingdings"/>
              <a:buChar char=""/>
              <a:tabLst>
                <a:tab pos="468630" algn="l"/>
              </a:tabLst>
            </a:pPr>
            <a:r>
              <a:rPr sz="1100" dirty="0">
                <a:latin typeface="Calibri"/>
                <a:cs typeface="Calibri"/>
              </a:rPr>
              <a:t>Domingo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González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quien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llaman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Matamba,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soltero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edad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veinte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tres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años.</a:t>
            </a:r>
            <a:endParaRPr sz="1100">
              <a:latin typeface="Calibri"/>
              <a:cs typeface="Calibri"/>
            </a:endParaRPr>
          </a:p>
          <a:p>
            <a:pPr marL="468630" indent="-227965">
              <a:lnSpc>
                <a:spcPct val="100000"/>
              </a:lnSpc>
              <a:spcBef>
                <a:spcPts val="130"/>
              </a:spcBef>
              <a:buFont typeface="Wingdings"/>
              <a:buChar char=""/>
              <a:tabLst>
                <a:tab pos="468630" algn="l"/>
              </a:tabLst>
            </a:pPr>
            <a:r>
              <a:rPr sz="1100" dirty="0">
                <a:latin typeface="Calibri"/>
                <a:cs typeface="Calibri"/>
              </a:rPr>
              <a:t>Juan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Casimiro solterón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edad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veinte</a:t>
            </a:r>
            <a:r>
              <a:rPr sz="1100" spc="-20" dirty="0">
                <a:latin typeface="Calibri"/>
                <a:cs typeface="Calibri"/>
              </a:rPr>
              <a:t> años.</a:t>
            </a:r>
            <a:endParaRPr sz="1100">
              <a:latin typeface="Calibri"/>
              <a:cs typeface="Calibri"/>
            </a:endParaRPr>
          </a:p>
          <a:p>
            <a:pPr marL="468630" indent="-227965">
              <a:lnSpc>
                <a:spcPct val="100000"/>
              </a:lnSpc>
              <a:spcBef>
                <a:spcPts val="130"/>
              </a:spcBef>
              <a:buFont typeface="Wingdings"/>
              <a:buChar char=""/>
              <a:tabLst>
                <a:tab pos="468630" algn="l"/>
              </a:tabLst>
            </a:pPr>
            <a:r>
              <a:rPr sz="1100" dirty="0">
                <a:latin typeface="Calibri"/>
                <a:cs typeface="Calibri"/>
              </a:rPr>
              <a:t>Marcial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Ochoa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soltero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dieciséis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años.</a:t>
            </a:r>
            <a:endParaRPr sz="1100">
              <a:latin typeface="Calibri"/>
              <a:cs typeface="Calibri"/>
            </a:endParaRPr>
          </a:p>
          <a:p>
            <a:pPr marL="468630" indent="-227965">
              <a:lnSpc>
                <a:spcPct val="100000"/>
              </a:lnSpc>
              <a:spcBef>
                <a:spcPts val="120"/>
              </a:spcBef>
              <a:buFont typeface="Wingdings"/>
              <a:buChar char=""/>
              <a:tabLst>
                <a:tab pos="468630" algn="l"/>
              </a:tabLst>
            </a:pPr>
            <a:r>
              <a:rPr sz="1100" dirty="0">
                <a:latin typeface="Calibri"/>
                <a:cs typeface="Calibri"/>
              </a:rPr>
              <a:t>Bentura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soltero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quince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años.</a:t>
            </a:r>
            <a:endParaRPr sz="1100">
              <a:latin typeface="Calibri"/>
              <a:cs typeface="Calibri"/>
            </a:endParaRPr>
          </a:p>
          <a:p>
            <a:pPr marL="468630" indent="-227965">
              <a:lnSpc>
                <a:spcPct val="100000"/>
              </a:lnSpc>
              <a:spcBef>
                <a:spcPts val="135"/>
              </a:spcBef>
              <a:buFont typeface="Wingdings"/>
              <a:buChar char=""/>
              <a:tabLst>
                <a:tab pos="468630" algn="l"/>
              </a:tabLst>
            </a:pPr>
            <a:r>
              <a:rPr sz="1100" dirty="0">
                <a:latin typeface="Calibri"/>
                <a:cs typeface="Calibri"/>
              </a:rPr>
              <a:t>Juan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Lorenzo soltero 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catorce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años.</a:t>
            </a:r>
            <a:endParaRPr sz="1100">
              <a:latin typeface="Calibri"/>
              <a:cs typeface="Calibri"/>
            </a:endParaRPr>
          </a:p>
          <a:p>
            <a:pPr marL="468630" indent="-227965">
              <a:lnSpc>
                <a:spcPct val="100000"/>
              </a:lnSpc>
              <a:spcBef>
                <a:spcPts val="130"/>
              </a:spcBef>
              <a:buFont typeface="Wingdings"/>
              <a:buChar char=""/>
              <a:tabLst>
                <a:tab pos="468630" algn="l"/>
              </a:tabLst>
            </a:pPr>
            <a:r>
              <a:rPr sz="1100" dirty="0">
                <a:latin typeface="Calibri"/>
                <a:cs typeface="Calibri"/>
              </a:rPr>
              <a:t>Cyprián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muchacho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trece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años.</a:t>
            </a:r>
            <a:endParaRPr sz="1100">
              <a:latin typeface="Calibri"/>
              <a:cs typeface="Calibri"/>
            </a:endParaRPr>
          </a:p>
          <a:p>
            <a:pPr marL="468630" indent="-227965">
              <a:lnSpc>
                <a:spcPct val="100000"/>
              </a:lnSpc>
              <a:spcBef>
                <a:spcPts val="135"/>
              </a:spcBef>
              <a:buFont typeface="Wingdings"/>
              <a:buChar char=""/>
              <a:tabLst>
                <a:tab pos="468630" algn="l"/>
              </a:tabLst>
            </a:pPr>
            <a:r>
              <a:rPr sz="1100" dirty="0">
                <a:latin typeface="Calibri"/>
                <a:cs typeface="Calibri"/>
              </a:rPr>
              <a:t>Bernardo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Landero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muchacho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trece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años.</a:t>
            </a:r>
            <a:endParaRPr sz="1100">
              <a:latin typeface="Calibri"/>
              <a:cs typeface="Calibri"/>
            </a:endParaRPr>
          </a:p>
          <a:p>
            <a:pPr marL="468630" indent="-227965">
              <a:lnSpc>
                <a:spcPct val="100000"/>
              </a:lnSpc>
              <a:spcBef>
                <a:spcPts val="120"/>
              </a:spcBef>
              <a:buFont typeface="Wingdings"/>
              <a:buChar char=""/>
              <a:tabLst>
                <a:tab pos="468630" algn="l"/>
              </a:tabLst>
            </a:pPr>
            <a:r>
              <a:rPr sz="1100" dirty="0">
                <a:latin typeface="Calibri"/>
                <a:cs typeface="Calibri"/>
              </a:rPr>
              <a:t>Juan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Catalán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soltero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edad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quince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años.</a:t>
            </a:r>
            <a:endParaRPr sz="1100">
              <a:latin typeface="Calibri"/>
              <a:cs typeface="Calibri"/>
            </a:endParaRPr>
          </a:p>
          <a:p>
            <a:pPr marL="468630" indent="-227965">
              <a:lnSpc>
                <a:spcPct val="100000"/>
              </a:lnSpc>
              <a:spcBef>
                <a:spcPts val="130"/>
              </a:spcBef>
              <a:buFont typeface="Wingdings"/>
              <a:buChar char=""/>
              <a:tabLst>
                <a:tab pos="468630" algn="l"/>
              </a:tabLst>
            </a:pPr>
            <a:r>
              <a:rPr sz="1100" dirty="0">
                <a:latin typeface="Calibri"/>
                <a:cs typeface="Calibri"/>
              </a:rPr>
              <a:t>Francisco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Valerio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muchacho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doce</a:t>
            </a:r>
            <a:r>
              <a:rPr sz="1100" spc="-20" dirty="0">
                <a:latin typeface="Calibri"/>
                <a:cs typeface="Calibri"/>
              </a:rPr>
              <a:t> años.</a:t>
            </a:r>
            <a:endParaRPr sz="1100">
              <a:latin typeface="Calibri"/>
              <a:cs typeface="Calibri"/>
            </a:endParaRPr>
          </a:p>
          <a:p>
            <a:pPr marL="468630" indent="-227965">
              <a:lnSpc>
                <a:spcPct val="100000"/>
              </a:lnSpc>
              <a:spcBef>
                <a:spcPts val="130"/>
              </a:spcBef>
              <a:buFont typeface="Wingdings"/>
              <a:buChar char=""/>
              <a:tabLst>
                <a:tab pos="468630" algn="l"/>
              </a:tabLst>
            </a:pPr>
            <a:r>
              <a:rPr sz="1100" dirty="0">
                <a:latin typeface="Calibri"/>
                <a:cs typeface="Calibri"/>
              </a:rPr>
              <a:t>Francisco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Pío muchacho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doce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años.</a:t>
            </a:r>
            <a:endParaRPr sz="1100">
              <a:latin typeface="Calibri"/>
              <a:cs typeface="Calibri"/>
            </a:endParaRPr>
          </a:p>
          <a:p>
            <a:pPr marL="468630" indent="-227965">
              <a:lnSpc>
                <a:spcPct val="100000"/>
              </a:lnSpc>
              <a:spcBef>
                <a:spcPts val="135"/>
              </a:spcBef>
              <a:buFont typeface="Wingdings"/>
              <a:buChar char=""/>
              <a:tabLst>
                <a:tab pos="468630" algn="l"/>
              </a:tabLst>
            </a:pPr>
            <a:r>
              <a:rPr sz="1100" dirty="0">
                <a:latin typeface="Calibri"/>
                <a:cs typeface="Calibri"/>
              </a:rPr>
              <a:t>Esteban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muchacho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diez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años.</a:t>
            </a:r>
            <a:endParaRPr sz="1100">
              <a:latin typeface="Calibri"/>
              <a:cs typeface="Calibri"/>
            </a:endParaRPr>
          </a:p>
          <a:p>
            <a:pPr marL="468630" indent="-227965">
              <a:lnSpc>
                <a:spcPct val="100000"/>
              </a:lnSpc>
              <a:spcBef>
                <a:spcPts val="120"/>
              </a:spcBef>
              <a:buFont typeface="Wingdings"/>
              <a:buChar char=""/>
              <a:tabLst>
                <a:tab pos="468630" algn="l"/>
              </a:tabLst>
            </a:pPr>
            <a:r>
              <a:rPr sz="1100" dirty="0">
                <a:latin typeface="Calibri"/>
                <a:cs typeface="Calibri"/>
              </a:rPr>
              <a:t>Bernabé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once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años.</a:t>
            </a:r>
            <a:endParaRPr sz="1100">
              <a:latin typeface="Calibri"/>
              <a:cs typeface="Calibri"/>
            </a:endParaRPr>
          </a:p>
          <a:p>
            <a:pPr marL="468630" indent="-227965">
              <a:lnSpc>
                <a:spcPct val="100000"/>
              </a:lnSpc>
              <a:spcBef>
                <a:spcPts val="135"/>
              </a:spcBef>
              <a:buFont typeface="Wingdings"/>
              <a:buChar char=""/>
              <a:tabLst>
                <a:tab pos="468630" algn="l"/>
              </a:tabLst>
            </a:pPr>
            <a:r>
              <a:rPr sz="1100" dirty="0">
                <a:latin typeface="Calibri"/>
                <a:cs typeface="Calibri"/>
              </a:rPr>
              <a:t>Valerio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muchacho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nueve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años.</a:t>
            </a:r>
            <a:endParaRPr sz="1100">
              <a:latin typeface="Calibri"/>
              <a:cs typeface="Calibri"/>
            </a:endParaRPr>
          </a:p>
          <a:p>
            <a:pPr marL="468630" indent="-227965">
              <a:lnSpc>
                <a:spcPct val="100000"/>
              </a:lnSpc>
              <a:spcBef>
                <a:spcPts val="130"/>
              </a:spcBef>
              <a:buFont typeface="Wingdings"/>
              <a:buChar char=""/>
              <a:tabLst>
                <a:tab pos="468630" algn="l"/>
              </a:tabLst>
            </a:pPr>
            <a:r>
              <a:rPr sz="1100" dirty="0">
                <a:latin typeface="Calibri"/>
                <a:cs typeface="Calibri"/>
              </a:rPr>
              <a:t>Marcos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muchacho 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6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años.</a:t>
            </a:r>
            <a:endParaRPr sz="1100">
              <a:latin typeface="Calibri"/>
              <a:cs typeface="Calibri"/>
            </a:endParaRPr>
          </a:p>
          <a:p>
            <a:pPr marL="468630" indent="-227965">
              <a:lnSpc>
                <a:spcPct val="100000"/>
              </a:lnSpc>
              <a:spcBef>
                <a:spcPts val="135"/>
              </a:spcBef>
              <a:buFont typeface="Wingdings"/>
              <a:buChar char=""/>
              <a:tabLst>
                <a:tab pos="468630" algn="l"/>
              </a:tabLst>
            </a:pPr>
            <a:r>
              <a:rPr sz="1100" dirty="0">
                <a:latin typeface="Calibri"/>
                <a:cs typeface="Calibri"/>
              </a:rPr>
              <a:t>Dionisio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Alcántara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muchacho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cinco</a:t>
            </a:r>
            <a:r>
              <a:rPr sz="1100" spc="-20" dirty="0">
                <a:latin typeface="Calibri"/>
                <a:cs typeface="Calibri"/>
              </a:rPr>
              <a:t> años.</a:t>
            </a:r>
            <a:endParaRPr sz="1100">
              <a:latin typeface="Calibri"/>
              <a:cs typeface="Calibri"/>
            </a:endParaRPr>
          </a:p>
          <a:p>
            <a:pPr marL="468630" indent="-227965">
              <a:lnSpc>
                <a:spcPct val="100000"/>
              </a:lnSpc>
              <a:spcBef>
                <a:spcPts val="120"/>
              </a:spcBef>
              <a:buFont typeface="Wingdings"/>
              <a:buChar char=""/>
              <a:tabLst>
                <a:tab pos="468630" algn="l"/>
              </a:tabLst>
            </a:pPr>
            <a:r>
              <a:rPr sz="1100" dirty="0">
                <a:latin typeface="Calibri"/>
                <a:cs typeface="Calibri"/>
              </a:rPr>
              <a:t>Manuel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Priego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muchacho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cuatro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años.</a:t>
            </a:r>
            <a:endParaRPr sz="1100">
              <a:latin typeface="Calibri"/>
              <a:cs typeface="Calibri"/>
            </a:endParaRPr>
          </a:p>
          <a:p>
            <a:pPr marL="468630" indent="-227965">
              <a:lnSpc>
                <a:spcPct val="100000"/>
              </a:lnSpc>
              <a:spcBef>
                <a:spcPts val="130"/>
              </a:spcBef>
              <a:buFont typeface="Wingdings"/>
              <a:buChar char=""/>
              <a:tabLst>
                <a:tab pos="468630" algn="l"/>
              </a:tabLst>
            </a:pPr>
            <a:r>
              <a:rPr sz="1100" dirty="0">
                <a:latin typeface="Calibri"/>
                <a:cs typeface="Calibri"/>
              </a:rPr>
              <a:t>Phelippe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muchacho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cuatro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años.</a:t>
            </a:r>
            <a:endParaRPr sz="1100">
              <a:latin typeface="Calibri"/>
              <a:cs typeface="Calibri"/>
            </a:endParaRPr>
          </a:p>
          <a:p>
            <a:pPr marL="468630" indent="-227965">
              <a:lnSpc>
                <a:spcPct val="100000"/>
              </a:lnSpc>
              <a:spcBef>
                <a:spcPts val="130"/>
              </a:spcBef>
              <a:buFont typeface="Wingdings"/>
              <a:buChar char=""/>
              <a:tabLst>
                <a:tab pos="468630" algn="l"/>
              </a:tabLst>
            </a:pPr>
            <a:r>
              <a:rPr sz="1100" dirty="0">
                <a:latin typeface="Calibri"/>
                <a:cs typeface="Calibri"/>
              </a:rPr>
              <a:t>Juan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Francisco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Aranda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muchacho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tres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años.</a:t>
            </a:r>
            <a:endParaRPr sz="1100">
              <a:latin typeface="Calibri"/>
              <a:cs typeface="Calibri"/>
            </a:endParaRPr>
          </a:p>
          <a:p>
            <a:pPr marL="468630" indent="-227965">
              <a:lnSpc>
                <a:spcPct val="100000"/>
              </a:lnSpc>
              <a:spcBef>
                <a:spcPts val="135"/>
              </a:spcBef>
              <a:buFont typeface="Wingdings"/>
              <a:buChar char=""/>
              <a:tabLst>
                <a:tab pos="468630" algn="l"/>
              </a:tabLst>
            </a:pPr>
            <a:r>
              <a:rPr sz="1100" dirty="0">
                <a:latin typeface="Calibri"/>
                <a:cs typeface="Calibri"/>
              </a:rPr>
              <a:t>Raymundo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muchacho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tres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años.</a:t>
            </a:r>
            <a:endParaRPr sz="1100">
              <a:latin typeface="Calibri"/>
              <a:cs typeface="Calibri"/>
            </a:endParaRPr>
          </a:p>
          <a:p>
            <a:pPr marL="468630" indent="-227965">
              <a:lnSpc>
                <a:spcPct val="100000"/>
              </a:lnSpc>
              <a:spcBef>
                <a:spcPts val="120"/>
              </a:spcBef>
              <a:buFont typeface="Wingdings"/>
              <a:buChar char=""/>
              <a:tabLst>
                <a:tab pos="468630" algn="l"/>
              </a:tabLst>
            </a:pPr>
            <a:r>
              <a:rPr sz="1100" dirty="0">
                <a:latin typeface="Calibri"/>
                <a:cs typeface="Calibri"/>
              </a:rPr>
              <a:t>Miguel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Aranda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muchacho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años.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40"/>
              </a:spcBef>
            </a:pP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100" b="1" dirty="0">
                <a:latin typeface="Calibri"/>
                <a:cs typeface="Calibri"/>
              </a:rPr>
              <a:t>20.3</a:t>
            </a:r>
            <a:r>
              <a:rPr sz="1100" b="1" spc="-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Esclavas</a:t>
            </a:r>
            <a:r>
              <a:rPr sz="1100" b="1" spc="-3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mujeres.</a:t>
            </a:r>
            <a:endParaRPr sz="1100">
              <a:latin typeface="Calibri"/>
              <a:cs typeface="Calibri"/>
            </a:endParaRPr>
          </a:p>
          <a:p>
            <a:pPr marL="468630" indent="-227965">
              <a:lnSpc>
                <a:spcPct val="100000"/>
              </a:lnSpc>
              <a:spcBef>
                <a:spcPts val="135"/>
              </a:spcBef>
              <a:buFont typeface="Wingdings"/>
              <a:buChar char=""/>
              <a:tabLst>
                <a:tab pos="468630" algn="l"/>
              </a:tabLst>
            </a:pPr>
            <a:r>
              <a:rPr sz="1100" dirty="0">
                <a:latin typeface="Calibri"/>
                <a:cs typeface="Calibri"/>
              </a:rPr>
              <a:t>María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Santa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viuda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edad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cuarenta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años.</a:t>
            </a:r>
            <a:endParaRPr sz="1100">
              <a:latin typeface="Calibri"/>
              <a:cs typeface="Calibri"/>
            </a:endParaRPr>
          </a:p>
          <a:p>
            <a:pPr marL="468630" indent="-227965">
              <a:lnSpc>
                <a:spcPct val="100000"/>
              </a:lnSpc>
              <a:spcBef>
                <a:spcPts val="120"/>
              </a:spcBef>
              <a:buFont typeface="Wingdings"/>
              <a:buChar char=""/>
              <a:tabLst>
                <a:tab pos="468630" algn="l"/>
              </a:tabLst>
            </a:pPr>
            <a:r>
              <a:rPr sz="1100" dirty="0">
                <a:latin typeface="Calibri"/>
                <a:cs typeface="Calibri"/>
              </a:rPr>
              <a:t>Margarita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Medina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casada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Pedro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Alcántara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edad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treinta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ocho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años.</a:t>
            </a:r>
            <a:endParaRPr sz="1100">
              <a:latin typeface="Calibri"/>
              <a:cs typeface="Calibri"/>
            </a:endParaRPr>
          </a:p>
          <a:p>
            <a:pPr marL="469265" marR="8255" indent="-228600">
              <a:lnSpc>
                <a:spcPct val="110000"/>
              </a:lnSpc>
              <a:buFont typeface="Wingdings"/>
              <a:buChar char=""/>
              <a:tabLst>
                <a:tab pos="469265" algn="l"/>
              </a:tabLst>
            </a:pPr>
            <a:r>
              <a:rPr sz="1100" dirty="0">
                <a:latin typeface="Calibri"/>
                <a:cs typeface="Calibri"/>
              </a:rPr>
              <a:t>María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Ruiz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quien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llaman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Estrella,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casada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Francisco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León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edad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treinta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y</a:t>
            </a:r>
            <a:r>
              <a:rPr sz="1100" dirty="0">
                <a:latin typeface="Calibri"/>
                <a:cs typeface="Calibri"/>
              </a:rPr>
              <a:t> cinco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años.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0">
              <a:lnSpc>
                <a:spcPts val="1150"/>
              </a:lnSpc>
            </a:pPr>
            <a:fld id="{81D60167-4931-47E6-BA6A-407CBD079E47}" type="slidenum">
              <a:rPr spc="-25" dirty="0"/>
              <a:t>26</a:t>
            </a:fld>
            <a:endParaRPr spc="-25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5869" y="862940"/>
            <a:ext cx="5311775" cy="8125459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291465" indent="-227965">
              <a:lnSpc>
                <a:spcPct val="100000"/>
              </a:lnSpc>
              <a:spcBef>
                <a:spcPts val="229"/>
              </a:spcBef>
              <a:buFont typeface="Wingdings"/>
              <a:buChar char=""/>
              <a:tabLst>
                <a:tab pos="291465" algn="l"/>
              </a:tabLst>
            </a:pPr>
            <a:r>
              <a:rPr sz="1100" dirty="0">
                <a:latin typeface="Calibri"/>
                <a:cs typeface="Calibri"/>
              </a:rPr>
              <a:t>Andrea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Ángeles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viuda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sesenta</a:t>
            </a:r>
            <a:r>
              <a:rPr sz="1100" spc="-20" dirty="0">
                <a:latin typeface="Calibri"/>
                <a:cs typeface="Calibri"/>
              </a:rPr>
              <a:t> años.</a:t>
            </a:r>
            <a:endParaRPr sz="1100">
              <a:latin typeface="Calibri"/>
              <a:cs typeface="Calibri"/>
            </a:endParaRPr>
          </a:p>
          <a:p>
            <a:pPr marL="292100" marR="68580" indent="-228600">
              <a:lnSpc>
                <a:spcPct val="110000"/>
              </a:lnSpc>
              <a:buFont typeface="Wingdings"/>
              <a:buChar char=""/>
              <a:tabLst>
                <a:tab pos="292100" algn="l"/>
              </a:tabLst>
            </a:pPr>
            <a:r>
              <a:rPr sz="1100" dirty="0">
                <a:latin typeface="Calibri"/>
                <a:cs typeface="Calibri"/>
              </a:rPr>
              <a:t>Gregoria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Velásquez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casada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Joseph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Antonio,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quien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llaman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Salas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edad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veinte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tres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años.</a:t>
            </a:r>
            <a:endParaRPr sz="1100">
              <a:latin typeface="Calibri"/>
              <a:cs typeface="Calibri"/>
            </a:endParaRPr>
          </a:p>
          <a:p>
            <a:pPr marL="292100" marR="71120" indent="-228600">
              <a:lnSpc>
                <a:spcPct val="109100"/>
              </a:lnSpc>
              <a:spcBef>
                <a:spcPts val="10"/>
              </a:spcBef>
              <a:buFont typeface="Wingdings"/>
              <a:buChar char=""/>
              <a:tabLst>
                <a:tab pos="292100" algn="l"/>
              </a:tabLst>
            </a:pPr>
            <a:r>
              <a:rPr sz="1100" dirty="0">
                <a:latin typeface="Calibri"/>
                <a:cs typeface="Calibri"/>
              </a:rPr>
              <a:t>Elena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Ximénez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casada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Joseph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Avellano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ausente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libre,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edad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cuarenta </a:t>
            </a:r>
            <a:r>
              <a:rPr sz="1100" spc="-20" dirty="0">
                <a:latin typeface="Calibri"/>
                <a:cs typeface="Calibri"/>
              </a:rPr>
              <a:t>años.</a:t>
            </a:r>
            <a:endParaRPr sz="1100">
              <a:latin typeface="Calibri"/>
              <a:cs typeface="Calibri"/>
            </a:endParaRPr>
          </a:p>
          <a:p>
            <a:pPr marL="291465" indent="-227965">
              <a:lnSpc>
                <a:spcPct val="100000"/>
              </a:lnSpc>
              <a:spcBef>
                <a:spcPts val="135"/>
              </a:spcBef>
              <a:buFont typeface="Wingdings"/>
              <a:buChar char=""/>
              <a:tabLst>
                <a:tab pos="291465" algn="l"/>
              </a:tabLst>
            </a:pPr>
            <a:r>
              <a:rPr sz="1100" dirty="0">
                <a:latin typeface="Calibri"/>
                <a:cs typeface="Calibri"/>
              </a:rPr>
              <a:t>Manuela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Cardoso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casado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Nicolas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Cruz,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edad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treinta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siete</a:t>
            </a:r>
            <a:r>
              <a:rPr sz="1100" spc="-10" dirty="0">
                <a:latin typeface="Calibri"/>
                <a:cs typeface="Calibri"/>
              </a:rPr>
              <a:t> años.</a:t>
            </a:r>
            <a:endParaRPr sz="1100">
              <a:latin typeface="Calibri"/>
              <a:cs typeface="Calibri"/>
            </a:endParaRPr>
          </a:p>
          <a:p>
            <a:pPr marL="291465" indent="-227965">
              <a:lnSpc>
                <a:spcPct val="100000"/>
              </a:lnSpc>
              <a:spcBef>
                <a:spcPts val="130"/>
              </a:spcBef>
              <a:buFont typeface="Wingdings"/>
              <a:buChar char=""/>
              <a:tabLst>
                <a:tab pos="291465" algn="l"/>
              </a:tabLst>
            </a:pPr>
            <a:r>
              <a:rPr sz="1100" dirty="0">
                <a:latin typeface="Calibri"/>
                <a:cs typeface="Calibri"/>
              </a:rPr>
              <a:t>Simona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Santos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viuda 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treinta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seis</a:t>
            </a:r>
            <a:r>
              <a:rPr sz="1100" spc="-20" dirty="0">
                <a:latin typeface="Calibri"/>
                <a:cs typeface="Calibri"/>
              </a:rPr>
              <a:t> años.</a:t>
            </a:r>
            <a:endParaRPr sz="1100">
              <a:latin typeface="Calibri"/>
              <a:cs typeface="Calibri"/>
            </a:endParaRPr>
          </a:p>
          <a:p>
            <a:pPr marL="291465" indent="-227965">
              <a:lnSpc>
                <a:spcPct val="100000"/>
              </a:lnSpc>
              <a:spcBef>
                <a:spcPts val="135"/>
              </a:spcBef>
              <a:buFont typeface="Wingdings"/>
              <a:buChar char=""/>
              <a:tabLst>
                <a:tab pos="291465" algn="l"/>
              </a:tabLst>
            </a:pPr>
            <a:r>
              <a:rPr sz="1100" dirty="0">
                <a:latin typeface="Calibri"/>
                <a:cs typeface="Calibri"/>
              </a:rPr>
              <a:t>Catalina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Cardoso,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preñada,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casada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Domingo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Priego,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edad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cuarenta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años.</a:t>
            </a:r>
            <a:endParaRPr sz="1100">
              <a:latin typeface="Calibri"/>
              <a:cs typeface="Calibri"/>
            </a:endParaRPr>
          </a:p>
          <a:p>
            <a:pPr marL="291465" indent="-227965">
              <a:lnSpc>
                <a:spcPct val="100000"/>
              </a:lnSpc>
              <a:spcBef>
                <a:spcPts val="120"/>
              </a:spcBef>
              <a:buFont typeface="Wingdings"/>
              <a:buChar char=""/>
              <a:tabLst>
                <a:tab pos="291465" algn="l"/>
              </a:tabLst>
            </a:pPr>
            <a:r>
              <a:rPr sz="1100" dirty="0">
                <a:latin typeface="Calibri"/>
                <a:cs typeface="Calibri"/>
              </a:rPr>
              <a:t>Josepha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García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viuda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edad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cuarenta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ocho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años.</a:t>
            </a:r>
            <a:endParaRPr sz="1100">
              <a:latin typeface="Calibri"/>
              <a:cs typeface="Calibri"/>
            </a:endParaRPr>
          </a:p>
          <a:p>
            <a:pPr marL="291465" indent="-227965">
              <a:lnSpc>
                <a:spcPct val="100000"/>
              </a:lnSpc>
              <a:spcBef>
                <a:spcPts val="130"/>
              </a:spcBef>
              <a:buFont typeface="Wingdings"/>
              <a:buChar char=""/>
              <a:tabLst>
                <a:tab pos="291465" algn="l"/>
              </a:tabLst>
            </a:pPr>
            <a:r>
              <a:rPr sz="1100" dirty="0">
                <a:latin typeface="Calibri"/>
                <a:cs typeface="Calibri"/>
              </a:rPr>
              <a:t>Inés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Velásquez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viuda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edad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veinte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seis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años.</a:t>
            </a:r>
            <a:endParaRPr sz="1100">
              <a:latin typeface="Calibri"/>
              <a:cs typeface="Calibri"/>
            </a:endParaRPr>
          </a:p>
          <a:p>
            <a:pPr marL="291465" indent="-227965">
              <a:lnSpc>
                <a:spcPct val="100000"/>
              </a:lnSpc>
              <a:spcBef>
                <a:spcPts val="130"/>
              </a:spcBef>
              <a:buFont typeface="Wingdings"/>
              <a:buChar char=""/>
              <a:tabLst>
                <a:tab pos="291465" algn="l"/>
              </a:tabLst>
            </a:pPr>
            <a:r>
              <a:rPr sz="1100" dirty="0">
                <a:latin typeface="Calibri"/>
                <a:cs typeface="Calibri"/>
              </a:rPr>
              <a:t>Elena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Cruz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casada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Nicolas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Aranda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edad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cuarenta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años.</a:t>
            </a:r>
            <a:endParaRPr sz="1100">
              <a:latin typeface="Calibri"/>
              <a:cs typeface="Calibri"/>
            </a:endParaRPr>
          </a:p>
          <a:p>
            <a:pPr marL="291465" indent="-227965">
              <a:lnSpc>
                <a:spcPct val="100000"/>
              </a:lnSpc>
              <a:spcBef>
                <a:spcPts val="135"/>
              </a:spcBef>
              <a:buFont typeface="Wingdings"/>
              <a:buChar char=""/>
              <a:tabLst>
                <a:tab pos="291465" algn="l"/>
              </a:tabLst>
            </a:pPr>
            <a:r>
              <a:rPr sz="1100" dirty="0">
                <a:latin typeface="Calibri"/>
                <a:cs typeface="Calibri"/>
              </a:rPr>
              <a:t>Michaela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María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viuda,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alego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sirve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tranquera</a:t>
            </a:r>
            <a:r>
              <a:rPr sz="1050" baseline="31746" dirty="0">
                <a:latin typeface="Calibri"/>
                <a:cs typeface="Calibri"/>
                <a:hlinkClick r:id="rId2" action="ppaction://hlinksldjump"/>
              </a:rPr>
              <a:t>56</a:t>
            </a:r>
            <a:r>
              <a:rPr sz="1100" dirty="0">
                <a:latin typeface="Calibri"/>
                <a:cs typeface="Calibri"/>
                <a:hlinkClick r:id="rId2" action="ppaction://hlinksldjump"/>
              </a:rPr>
              <a:t>,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edad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treinta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cinco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años.</a:t>
            </a:r>
            <a:endParaRPr sz="1100">
              <a:latin typeface="Calibri"/>
              <a:cs typeface="Calibri"/>
            </a:endParaRPr>
          </a:p>
          <a:p>
            <a:pPr marL="291465" indent="-227965">
              <a:lnSpc>
                <a:spcPct val="100000"/>
              </a:lnSpc>
              <a:spcBef>
                <a:spcPts val="120"/>
              </a:spcBef>
              <a:buFont typeface="Wingdings"/>
              <a:buChar char=""/>
              <a:tabLst>
                <a:tab pos="291465" algn="l"/>
              </a:tabLst>
            </a:pPr>
            <a:r>
              <a:rPr sz="1100" dirty="0">
                <a:latin typeface="Calibri"/>
                <a:cs typeface="Calibri"/>
              </a:rPr>
              <a:t>Agustina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Valentín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soltera,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preñada,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edad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veinte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ocho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años.</a:t>
            </a:r>
            <a:endParaRPr sz="1100">
              <a:latin typeface="Calibri"/>
              <a:cs typeface="Calibri"/>
            </a:endParaRPr>
          </a:p>
          <a:p>
            <a:pPr marL="291465" indent="-227965">
              <a:lnSpc>
                <a:spcPct val="100000"/>
              </a:lnSpc>
              <a:spcBef>
                <a:spcPts val="135"/>
              </a:spcBef>
              <a:buFont typeface="Wingdings"/>
              <a:buChar char=""/>
              <a:tabLst>
                <a:tab pos="291465" algn="l"/>
              </a:tabLst>
            </a:pPr>
            <a:r>
              <a:rPr sz="1100" dirty="0">
                <a:latin typeface="Calibri"/>
                <a:cs typeface="Calibri"/>
              </a:rPr>
              <a:t>Juliana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Antonia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soltera,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preñada,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edad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veinte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tres</a:t>
            </a:r>
            <a:r>
              <a:rPr sz="1100" spc="-10" dirty="0">
                <a:latin typeface="Calibri"/>
                <a:cs typeface="Calibri"/>
              </a:rPr>
              <a:t> años.</a:t>
            </a:r>
            <a:endParaRPr sz="1100">
              <a:latin typeface="Calibri"/>
              <a:cs typeface="Calibri"/>
            </a:endParaRPr>
          </a:p>
          <a:p>
            <a:pPr marL="291465" indent="-227965">
              <a:lnSpc>
                <a:spcPct val="100000"/>
              </a:lnSpc>
              <a:spcBef>
                <a:spcPts val="130"/>
              </a:spcBef>
              <a:buFont typeface="Wingdings"/>
              <a:buChar char=""/>
              <a:tabLst>
                <a:tab pos="291465" algn="l"/>
              </a:tabLst>
            </a:pPr>
            <a:r>
              <a:rPr sz="1100" dirty="0">
                <a:latin typeface="Calibri"/>
                <a:cs typeface="Calibri"/>
              </a:rPr>
              <a:t>María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Magdalena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soltera,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según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aspecto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demuestra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tener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sesenta</a:t>
            </a:r>
            <a:r>
              <a:rPr sz="1100" spc="-10" dirty="0">
                <a:latin typeface="Calibri"/>
                <a:cs typeface="Calibri"/>
              </a:rPr>
              <a:t> años.</a:t>
            </a:r>
            <a:endParaRPr sz="1100">
              <a:latin typeface="Calibri"/>
              <a:cs typeface="Calibri"/>
            </a:endParaRPr>
          </a:p>
          <a:p>
            <a:pPr marL="291465" indent="-227965">
              <a:lnSpc>
                <a:spcPct val="100000"/>
              </a:lnSpc>
              <a:spcBef>
                <a:spcPts val="135"/>
              </a:spcBef>
              <a:buFont typeface="Wingdings"/>
              <a:buChar char=""/>
              <a:tabLst>
                <a:tab pos="291465" algn="l"/>
              </a:tabLst>
            </a:pPr>
            <a:r>
              <a:rPr sz="1100" dirty="0">
                <a:latin typeface="Calibri"/>
                <a:cs typeface="Calibri"/>
              </a:rPr>
              <a:t>Isabel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Medina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soltera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edad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cuarenta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-20" dirty="0">
                <a:latin typeface="Calibri"/>
                <a:cs typeface="Calibri"/>
              </a:rPr>
              <a:t> años.</a:t>
            </a:r>
            <a:endParaRPr sz="1100">
              <a:latin typeface="Calibri"/>
              <a:cs typeface="Calibri"/>
            </a:endParaRPr>
          </a:p>
          <a:p>
            <a:pPr marL="291465" indent="-227965">
              <a:lnSpc>
                <a:spcPct val="100000"/>
              </a:lnSpc>
              <a:spcBef>
                <a:spcPts val="130"/>
              </a:spcBef>
              <a:buFont typeface="Wingdings"/>
              <a:buChar char=""/>
              <a:tabLst>
                <a:tab pos="291465" algn="l"/>
              </a:tabLst>
            </a:pPr>
            <a:r>
              <a:rPr sz="1100" dirty="0">
                <a:latin typeface="Calibri"/>
                <a:cs typeface="Calibri"/>
              </a:rPr>
              <a:t>Polonia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Joseph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soltera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veintidós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años.</a:t>
            </a:r>
            <a:endParaRPr sz="1100">
              <a:latin typeface="Calibri"/>
              <a:cs typeface="Calibri"/>
            </a:endParaRPr>
          </a:p>
          <a:p>
            <a:pPr marL="291465" indent="-227965">
              <a:lnSpc>
                <a:spcPct val="100000"/>
              </a:lnSpc>
              <a:spcBef>
                <a:spcPts val="120"/>
              </a:spcBef>
              <a:buFont typeface="Wingdings"/>
              <a:buChar char=""/>
              <a:tabLst>
                <a:tab pos="291465" algn="l"/>
              </a:tabLst>
            </a:pPr>
            <a:r>
              <a:rPr sz="1100" dirty="0">
                <a:latin typeface="Calibri"/>
                <a:cs typeface="Calibri"/>
              </a:rPr>
              <a:t>Lauriana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Joseph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soltera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veinte </a:t>
            </a:r>
            <a:r>
              <a:rPr sz="1100" spc="-20" dirty="0">
                <a:latin typeface="Calibri"/>
                <a:cs typeface="Calibri"/>
              </a:rPr>
              <a:t>años.</a:t>
            </a:r>
            <a:endParaRPr sz="1100">
              <a:latin typeface="Calibri"/>
              <a:cs typeface="Calibri"/>
            </a:endParaRPr>
          </a:p>
          <a:p>
            <a:pPr marL="291465" indent="-227965">
              <a:lnSpc>
                <a:spcPct val="100000"/>
              </a:lnSpc>
              <a:spcBef>
                <a:spcPts val="130"/>
              </a:spcBef>
              <a:buFont typeface="Wingdings"/>
              <a:buChar char=""/>
              <a:tabLst>
                <a:tab pos="291465" algn="l"/>
              </a:tabLst>
            </a:pPr>
            <a:r>
              <a:rPr sz="1100" dirty="0">
                <a:latin typeface="Calibri"/>
                <a:cs typeface="Calibri"/>
              </a:rPr>
              <a:t>Melchora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Reyes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soltera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aspecto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tendrá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setenta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años.</a:t>
            </a:r>
            <a:endParaRPr sz="1100">
              <a:latin typeface="Calibri"/>
              <a:cs typeface="Calibri"/>
            </a:endParaRPr>
          </a:p>
          <a:p>
            <a:pPr marL="291465" indent="-227965">
              <a:lnSpc>
                <a:spcPct val="100000"/>
              </a:lnSpc>
              <a:spcBef>
                <a:spcPts val="135"/>
              </a:spcBef>
              <a:buFont typeface="Wingdings"/>
              <a:buChar char=""/>
              <a:tabLst>
                <a:tab pos="291465" algn="l"/>
              </a:tabLst>
            </a:pPr>
            <a:r>
              <a:rPr sz="1100" dirty="0">
                <a:latin typeface="Calibri"/>
                <a:cs typeface="Calibri"/>
              </a:rPr>
              <a:t>María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Millán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diecinueve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años.</a:t>
            </a:r>
            <a:endParaRPr sz="1100">
              <a:latin typeface="Calibri"/>
              <a:cs typeface="Calibri"/>
            </a:endParaRPr>
          </a:p>
          <a:p>
            <a:pPr marL="291465" indent="-227965">
              <a:lnSpc>
                <a:spcPct val="100000"/>
              </a:lnSpc>
              <a:spcBef>
                <a:spcPts val="130"/>
              </a:spcBef>
              <a:buFont typeface="Wingdings"/>
              <a:buChar char=""/>
              <a:tabLst>
                <a:tab pos="291465" algn="l"/>
              </a:tabLst>
            </a:pPr>
            <a:r>
              <a:rPr sz="1100" dirty="0">
                <a:latin typeface="Calibri"/>
                <a:cs typeface="Calibri"/>
              </a:rPr>
              <a:t>Thomasa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García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soltera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treinta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seis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años.</a:t>
            </a:r>
            <a:endParaRPr sz="1100">
              <a:latin typeface="Calibri"/>
              <a:cs typeface="Calibri"/>
            </a:endParaRPr>
          </a:p>
          <a:p>
            <a:pPr marL="291465" indent="-227965">
              <a:lnSpc>
                <a:spcPct val="100000"/>
              </a:lnSpc>
              <a:spcBef>
                <a:spcPts val="120"/>
              </a:spcBef>
              <a:buFont typeface="Wingdings"/>
              <a:buChar char=""/>
              <a:tabLst>
                <a:tab pos="291465" algn="l"/>
              </a:tabLst>
            </a:pPr>
            <a:r>
              <a:rPr sz="1100" dirty="0">
                <a:latin typeface="Calibri"/>
                <a:cs typeface="Calibri"/>
              </a:rPr>
              <a:t>Eugenia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Salazar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doncella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quince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años.</a:t>
            </a:r>
            <a:endParaRPr sz="1100">
              <a:latin typeface="Calibri"/>
              <a:cs typeface="Calibri"/>
            </a:endParaRPr>
          </a:p>
          <a:p>
            <a:pPr marL="291465" indent="-227965">
              <a:lnSpc>
                <a:spcPct val="100000"/>
              </a:lnSpc>
              <a:spcBef>
                <a:spcPts val="135"/>
              </a:spcBef>
              <a:buFont typeface="Wingdings"/>
              <a:buChar char=""/>
              <a:tabLst>
                <a:tab pos="291465" algn="l"/>
              </a:tabLst>
            </a:pPr>
            <a:r>
              <a:rPr sz="1100" dirty="0">
                <a:latin typeface="Calibri"/>
                <a:cs typeface="Calibri"/>
              </a:rPr>
              <a:t>Teodora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Joseph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doncella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quince</a:t>
            </a:r>
            <a:r>
              <a:rPr sz="1100" spc="-20" dirty="0">
                <a:latin typeface="Calibri"/>
                <a:cs typeface="Calibri"/>
              </a:rPr>
              <a:t> años.</a:t>
            </a:r>
            <a:endParaRPr sz="1100">
              <a:latin typeface="Calibri"/>
              <a:cs typeface="Calibri"/>
            </a:endParaRPr>
          </a:p>
          <a:p>
            <a:pPr marL="291465" indent="-227965">
              <a:lnSpc>
                <a:spcPct val="100000"/>
              </a:lnSpc>
              <a:spcBef>
                <a:spcPts val="130"/>
              </a:spcBef>
              <a:buFont typeface="Wingdings"/>
              <a:buChar char=""/>
              <a:tabLst>
                <a:tab pos="291465" algn="l"/>
              </a:tabLst>
            </a:pPr>
            <a:r>
              <a:rPr sz="1100" dirty="0">
                <a:latin typeface="Calibri"/>
                <a:cs typeface="Calibri"/>
              </a:rPr>
              <a:t>Rosa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Viterbo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doncella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dieciocho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años.</a:t>
            </a:r>
            <a:endParaRPr sz="1100">
              <a:latin typeface="Calibri"/>
              <a:cs typeface="Calibri"/>
            </a:endParaRPr>
          </a:p>
          <a:p>
            <a:pPr marL="291465" indent="-227965">
              <a:lnSpc>
                <a:spcPct val="100000"/>
              </a:lnSpc>
              <a:spcBef>
                <a:spcPts val="135"/>
              </a:spcBef>
              <a:buFont typeface="Wingdings"/>
              <a:buChar char=""/>
              <a:tabLst>
                <a:tab pos="291465" algn="l"/>
              </a:tabLst>
            </a:pPr>
            <a:r>
              <a:rPr sz="1100" dirty="0">
                <a:latin typeface="Calibri"/>
                <a:cs typeface="Calibri"/>
              </a:rPr>
              <a:t>Dionisia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Jesús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doncella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catorce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años.</a:t>
            </a:r>
            <a:endParaRPr sz="1100">
              <a:latin typeface="Calibri"/>
              <a:cs typeface="Calibri"/>
            </a:endParaRPr>
          </a:p>
          <a:p>
            <a:pPr marL="291465" indent="-227965">
              <a:lnSpc>
                <a:spcPct val="100000"/>
              </a:lnSpc>
              <a:spcBef>
                <a:spcPts val="120"/>
              </a:spcBef>
              <a:buFont typeface="Wingdings"/>
              <a:buChar char=""/>
              <a:tabLst>
                <a:tab pos="291465" algn="l"/>
              </a:tabLst>
            </a:pPr>
            <a:r>
              <a:rPr sz="1100" dirty="0">
                <a:latin typeface="Calibri"/>
                <a:cs typeface="Calibri"/>
              </a:rPr>
              <a:t>Gregoria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Ximénez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doncella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dieciséis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años.</a:t>
            </a:r>
            <a:endParaRPr sz="1100">
              <a:latin typeface="Calibri"/>
              <a:cs typeface="Calibri"/>
            </a:endParaRPr>
          </a:p>
          <a:p>
            <a:pPr marL="291465" indent="-227965">
              <a:lnSpc>
                <a:spcPct val="100000"/>
              </a:lnSpc>
              <a:spcBef>
                <a:spcPts val="130"/>
              </a:spcBef>
              <a:buFont typeface="Wingdings"/>
              <a:buChar char=""/>
              <a:tabLst>
                <a:tab pos="291465" algn="l"/>
              </a:tabLst>
            </a:pPr>
            <a:r>
              <a:rPr sz="1100" dirty="0">
                <a:latin typeface="Calibri"/>
                <a:cs typeface="Calibri"/>
              </a:rPr>
              <a:t>Bernabé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Jesús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doncella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diez</a:t>
            </a:r>
            <a:r>
              <a:rPr sz="1100" spc="-20" dirty="0">
                <a:latin typeface="Calibri"/>
                <a:cs typeface="Calibri"/>
              </a:rPr>
              <a:t> años.</a:t>
            </a:r>
            <a:endParaRPr sz="1100">
              <a:latin typeface="Calibri"/>
              <a:cs typeface="Calibri"/>
            </a:endParaRPr>
          </a:p>
          <a:p>
            <a:pPr marL="291465" indent="-227965">
              <a:lnSpc>
                <a:spcPct val="100000"/>
              </a:lnSpc>
              <a:spcBef>
                <a:spcPts val="135"/>
              </a:spcBef>
              <a:buFont typeface="Wingdings"/>
              <a:buChar char=""/>
              <a:tabLst>
                <a:tab pos="291465" algn="l"/>
              </a:tabLst>
            </a:pPr>
            <a:r>
              <a:rPr sz="1100" dirty="0">
                <a:latin typeface="Calibri"/>
                <a:cs typeface="Calibri"/>
              </a:rPr>
              <a:t>Estephanía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Borja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doncella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catorce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años.</a:t>
            </a:r>
            <a:endParaRPr sz="1100">
              <a:latin typeface="Calibri"/>
              <a:cs typeface="Calibri"/>
            </a:endParaRPr>
          </a:p>
          <a:p>
            <a:pPr marL="291465" indent="-227965">
              <a:lnSpc>
                <a:spcPct val="100000"/>
              </a:lnSpc>
              <a:spcBef>
                <a:spcPts val="130"/>
              </a:spcBef>
              <a:buFont typeface="Wingdings"/>
              <a:buChar char=""/>
              <a:tabLst>
                <a:tab pos="291465" algn="l"/>
              </a:tabLst>
            </a:pPr>
            <a:r>
              <a:rPr sz="1100" dirty="0">
                <a:latin typeface="Calibri"/>
                <a:cs typeface="Calibri"/>
              </a:rPr>
              <a:t>Manuela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Anastasia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doncella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diez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años.</a:t>
            </a:r>
            <a:endParaRPr sz="1100">
              <a:latin typeface="Calibri"/>
              <a:cs typeface="Calibri"/>
            </a:endParaRPr>
          </a:p>
          <a:p>
            <a:pPr marL="291465" indent="-227965">
              <a:lnSpc>
                <a:spcPct val="100000"/>
              </a:lnSpc>
              <a:spcBef>
                <a:spcPts val="120"/>
              </a:spcBef>
              <a:buFont typeface="Wingdings"/>
              <a:buChar char=""/>
              <a:tabLst>
                <a:tab pos="291465" algn="l"/>
              </a:tabLst>
            </a:pPr>
            <a:r>
              <a:rPr sz="1100" dirty="0">
                <a:latin typeface="Calibri"/>
                <a:cs typeface="Calibri"/>
              </a:rPr>
              <a:t>Phelippa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Neri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doncella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doce</a:t>
            </a:r>
            <a:r>
              <a:rPr sz="1100" spc="-20" dirty="0">
                <a:latin typeface="Calibri"/>
                <a:cs typeface="Calibri"/>
              </a:rPr>
              <a:t> años.</a:t>
            </a:r>
            <a:endParaRPr sz="1100">
              <a:latin typeface="Calibri"/>
              <a:cs typeface="Calibri"/>
            </a:endParaRPr>
          </a:p>
          <a:p>
            <a:pPr marL="291465" indent="-227965">
              <a:lnSpc>
                <a:spcPct val="100000"/>
              </a:lnSpc>
              <a:spcBef>
                <a:spcPts val="130"/>
              </a:spcBef>
              <a:buFont typeface="Wingdings"/>
              <a:buChar char=""/>
              <a:tabLst>
                <a:tab pos="291465" algn="l"/>
              </a:tabLst>
            </a:pPr>
            <a:r>
              <a:rPr sz="1100" dirty="0">
                <a:latin typeface="Calibri"/>
                <a:cs typeface="Calibri"/>
              </a:rPr>
              <a:t>Valentina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Joseph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doncella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once</a:t>
            </a:r>
            <a:r>
              <a:rPr sz="1100" spc="-20" dirty="0">
                <a:latin typeface="Calibri"/>
                <a:cs typeface="Calibri"/>
              </a:rPr>
              <a:t> años.</a:t>
            </a:r>
            <a:endParaRPr sz="1100">
              <a:latin typeface="Calibri"/>
              <a:cs typeface="Calibri"/>
            </a:endParaRPr>
          </a:p>
          <a:p>
            <a:pPr marL="291465" indent="-227965">
              <a:lnSpc>
                <a:spcPct val="100000"/>
              </a:lnSpc>
              <a:spcBef>
                <a:spcPts val="135"/>
              </a:spcBef>
              <a:buFont typeface="Wingdings"/>
              <a:buChar char=""/>
              <a:tabLst>
                <a:tab pos="291465" algn="l"/>
              </a:tabLst>
            </a:pPr>
            <a:r>
              <a:rPr sz="1100" dirty="0">
                <a:latin typeface="Calibri"/>
                <a:cs typeface="Calibri"/>
              </a:rPr>
              <a:t>Cayetana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Aguirre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doncella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quince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años.</a:t>
            </a:r>
            <a:endParaRPr sz="1100">
              <a:latin typeface="Calibri"/>
              <a:cs typeface="Calibri"/>
            </a:endParaRPr>
          </a:p>
          <a:p>
            <a:pPr marL="291465" indent="-227965">
              <a:lnSpc>
                <a:spcPct val="100000"/>
              </a:lnSpc>
              <a:spcBef>
                <a:spcPts val="130"/>
              </a:spcBef>
              <a:buFont typeface="Wingdings"/>
              <a:buChar char=""/>
              <a:tabLst>
                <a:tab pos="291465" algn="l"/>
              </a:tabLst>
            </a:pPr>
            <a:r>
              <a:rPr sz="1100" dirty="0">
                <a:latin typeface="Calibri"/>
                <a:cs typeface="Calibri"/>
              </a:rPr>
              <a:t>Petrona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Jesús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doncella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trece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años.</a:t>
            </a:r>
            <a:endParaRPr sz="1100">
              <a:latin typeface="Calibri"/>
              <a:cs typeface="Calibri"/>
            </a:endParaRPr>
          </a:p>
          <a:p>
            <a:pPr marL="291465" indent="-227965">
              <a:lnSpc>
                <a:spcPct val="100000"/>
              </a:lnSpc>
              <a:spcBef>
                <a:spcPts val="125"/>
              </a:spcBef>
              <a:buFont typeface="Wingdings"/>
              <a:buChar char=""/>
              <a:tabLst>
                <a:tab pos="291465" algn="l"/>
              </a:tabLst>
            </a:pPr>
            <a:r>
              <a:rPr sz="1100" dirty="0">
                <a:latin typeface="Calibri"/>
                <a:cs typeface="Calibri"/>
              </a:rPr>
              <a:t>Bernabela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García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doncella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ocho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años.</a:t>
            </a:r>
            <a:endParaRPr sz="1100">
              <a:latin typeface="Calibri"/>
              <a:cs typeface="Calibri"/>
            </a:endParaRPr>
          </a:p>
          <a:p>
            <a:pPr marL="291465" indent="-227965">
              <a:lnSpc>
                <a:spcPct val="100000"/>
              </a:lnSpc>
              <a:spcBef>
                <a:spcPts val="130"/>
              </a:spcBef>
              <a:buFont typeface="Wingdings"/>
              <a:buChar char=""/>
              <a:tabLst>
                <a:tab pos="291465" algn="l"/>
              </a:tabLst>
            </a:pPr>
            <a:r>
              <a:rPr sz="1100" dirty="0">
                <a:latin typeface="Calibri"/>
                <a:cs typeface="Calibri"/>
              </a:rPr>
              <a:t>Petrona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Alcántara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muchacha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siete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años.</a:t>
            </a:r>
            <a:endParaRPr sz="1100">
              <a:latin typeface="Calibri"/>
              <a:cs typeface="Calibri"/>
            </a:endParaRPr>
          </a:p>
          <a:p>
            <a:pPr marL="291465" indent="-227965">
              <a:lnSpc>
                <a:spcPct val="100000"/>
              </a:lnSpc>
              <a:spcBef>
                <a:spcPts val="135"/>
              </a:spcBef>
              <a:buFont typeface="Wingdings"/>
              <a:buChar char=""/>
              <a:tabLst>
                <a:tab pos="291465" algn="l"/>
              </a:tabLst>
            </a:pPr>
            <a:r>
              <a:rPr sz="1100" dirty="0">
                <a:latin typeface="Calibri"/>
                <a:cs typeface="Calibri"/>
              </a:rPr>
              <a:t>Raphaela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Alcántara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muchacha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nueve</a:t>
            </a:r>
            <a:r>
              <a:rPr sz="1100" spc="-20" dirty="0">
                <a:latin typeface="Calibri"/>
                <a:cs typeface="Calibri"/>
              </a:rPr>
              <a:t> años.</a:t>
            </a:r>
            <a:endParaRPr sz="1100">
              <a:latin typeface="Calibri"/>
              <a:cs typeface="Calibri"/>
            </a:endParaRPr>
          </a:p>
          <a:p>
            <a:pPr marL="291465" indent="-227965">
              <a:lnSpc>
                <a:spcPct val="100000"/>
              </a:lnSpc>
              <a:spcBef>
                <a:spcPts val="130"/>
              </a:spcBef>
              <a:buFont typeface="Wingdings"/>
              <a:buChar char=""/>
              <a:tabLst>
                <a:tab pos="291465" algn="l"/>
              </a:tabLst>
            </a:pPr>
            <a:r>
              <a:rPr sz="1100" dirty="0">
                <a:latin typeface="Calibri"/>
                <a:cs typeface="Calibri"/>
              </a:rPr>
              <a:t>Benita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muchacha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ocho</a:t>
            </a:r>
            <a:r>
              <a:rPr sz="1100" spc="-10" dirty="0">
                <a:latin typeface="Calibri"/>
                <a:cs typeface="Calibri"/>
              </a:rPr>
              <a:t> años.</a:t>
            </a:r>
            <a:endParaRPr sz="1100">
              <a:latin typeface="Calibri"/>
              <a:cs typeface="Calibri"/>
            </a:endParaRPr>
          </a:p>
          <a:p>
            <a:pPr marL="291465" indent="-227965">
              <a:lnSpc>
                <a:spcPct val="100000"/>
              </a:lnSpc>
              <a:spcBef>
                <a:spcPts val="120"/>
              </a:spcBef>
              <a:buFont typeface="Wingdings"/>
              <a:buChar char=""/>
              <a:tabLst>
                <a:tab pos="291465" algn="l"/>
              </a:tabLst>
            </a:pPr>
            <a:r>
              <a:rPr sz="1100" dirty="0">
                <a:latin typeface="Calibri"/>
                <a:cs typeface="Calibri"/>
              </a:rPr>
              <a:t>Juana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León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muchacha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cinco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años.</a:t>
            </a:r>
            <a:endParaRPr sz="1100">
              <a:latin typeface="Calibri"/>
              <a:cs typeface="Calibri"/>
            </a:endParaRPr>
          </a:p>
          <a:p>
            <a:pPr marL="291465" indent="-227965">
              <a:lnSpc>
                <a:spcPct val="100000"/>
              </a:lnSpc>
              <a:spcBef>
                <a:spcPts val="130"/>
              </a:spcBef>
              <a:buFont typeface="Wingdings"/>
              <a:buChar char=""/>
              <a:tabLst>
                <a:tab pos="291465" algn="l"/>
              </a:tabLst>
            </a:pPr>
            <a:r>
              <a:rPr sz="1100" dirty="0">
                <a:latin typeface="Calibri"/>
                <a:cs typeface="Calibri"/>
              </a:rPr>
              <a:t>María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Salas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muchacha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 seis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años.</a:t>
            </a:r>
            <a:endParaRPr sz="1100">
              <a:latin typeface="Calibri"/>
              <a:cs typeface="Calibri"/>
            </a:endParaRPr>
          </a:p>
          <a:p>
            <a:pPr marL="291465" indent="-227965">
              <a:lnSpc>
                <a:spcPct val="100000"/>
              </a:lnSpc>
              <a:spcBef>
                <a:spcPts val="135"/>
              </a:spcBef>
              <a:buFont typeface="Wingdings"/>
              <a:buChar char=""/>
              <a:tabLst>
                <a:tab pos="291465" algn="l"/>
              </a:tabLst>
            </a:pPr>
            <a:r>
              <a:rPr sz="1100" dirty="0">
                <a:latin typeface="Calibri"/>
                <a:cs typeface="Calibri"/>
              </a:rPr>
              <a:t>Juana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Manuela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muchacha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cinco</a:t>
            </a:r>
            <a:r>
              <a:rPr sz="1100" spc="-20" dirty="0">
                <a:latin typeface="Calibri"/>
                <a:cs typeface="Calibri"/>
              </a:rPr>
              <a:t> años.</a:t>
            </a:r>
            <a:endParaRPr sz="1100">
              <a:latin typeface="Calibri"/>
              <a:cs typeface="Calibri"/>
            </a:endParaRPr>
          </a:p>
          <a:p>
            <a:pPr marL="291465" indent="-227965">
              <a:lnSpc>
                <a:spcPct val="100000"/>
              </a:lnSpc>
              <a:spcBef>
                <a:spcPts val="130"/>
              </a:spcBef>
              <a:buFont typeface="Wingdings"/>
              <a:buChar char=""/>
              <a:tabLst>
                <a:tab pos="291465" algn="l"/>
              </a:tabLst>
            </a:pPr>
            <a:r>
              <a:rPr sz="1100" dirty="0">
                <a:latin typeface="Calibri"/>
                <a:cs typeface="Calibri"/>
              </a:rPr>
              <a:t>Lorenza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Juliana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muchacha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tres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años.</a:t>
            </a:r>
            <a:endParaRPr sz="1100">
              <a:latin typeface="Calibri"/>
              <a:cs typeface="Calibri"/>
            </a:endParaRPr>
          </a:p>
          <a:p>
            <a:pPr marL="291465" indent="-227965">
              <a:lnSpc>
                <a:spcPct val="100000"/>
              </a:lnSpc>
              <a:spcBef>
                <a:spcPts val="120"/>
              </a:spcBef>
              <a:buFont typeface="Wingdings"/>
              <a:buChar char=""/>
              <a:tabLst>
                <a:tab pos="291465" algn="l"/>
              </a:tabLst>
            </a:pPr>
            <a:r>
              <a:rPr sz="1100" dirty="0">
                <a:latin typeface="Calibri"/>
                <a:cs typeface="Calibri"/>
              </a:rPr>
              <a:t>Dominga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Soriano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criatura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pecho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diez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meses.</a:t>
            </a:r>
            <a:endParaRPr sz="1100">
              <a:latin typeface="Calibri"/>
              <a:cs typeface="Calibri"/>
            </a:endParaRPr>
          </a:p>
          <a:p>
            <a:pPr marL="291465" indent="-227965">
              <a:lnSpc>
                <a:spcPct val="100000"/>
              </a:lnSpc>
              <a:spcBef>
                <a:spcPts val="135"/>
              </a:spcBef>
              <a:buFont typeface="Wingdings"/>
              <a:buChar char=""/>
              <a:tabLst>
                <a:tab pos="291465" algn="l"/>
              </a:tabLst>
            </a:pPr>
            <a:r>
              <a:rPr sz="1100" dirty="0">
                <a:latin typeface="Calibri"/>
                <a:cs typeface="Calibri"/>
              </a:rPr>
              <a:t>María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Encarnación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pecho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año.</a:t>
            </a:r>
            <a:endParaRPr sz="1100">
              <a:latin typeface="Calibri"/>
              <a:cs typeface="Calibri"/>
            </a:endParaRPr>
          </a:p>
          <a:p>
            <a:pPr marL="291465" indent="-227965">
              <a:lnSpc>
                <a:spcPct val="100000"/>
              </a:lnSpc>
              <a:spcBef>
                <a:spcPts val="130"/>
              </a:spcBef>
              <a:buFont typeface="Wingdings"/>
              <a:buChar char=""/>
              <a:tabLst>
                <a:tab pos="291465" algn="l"/>
              </a:tabLst>
            </a:pPr>
            <a:r>
              <a:rPr sz="1100" dirty="0">
                <a:latin typeface="Calibri"/>
                <a:cs typeface="Calibri"/>
              </a:rPr>
              <a:t>María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Guadalupe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criatura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pecho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seis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meses.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80820" y="9596628"/>
            <a:ext cx="1829435" cy="9525"/>
          </a:xfrm>
          <a:custGeom>
            <a:avLst/>
            <a:gdLst/>
            <a:ahLst/>
            <a:cxnLst/>
            <a:rect l="l" t="t" r="r" b="b"/>
            <a:pathLst>
              <a:path w="1829435" h="9525">
                <a:moveTo>
                  <a:pt x="1829054" y="0"/>
                </a:moveTo>
                <a:lnTo>
                  <a:pt x="0" y="0"/>
                </a:lnTo>
                <a:lnTo>
                  <a:pt x="0" y="9143"/>
                </a:lnTo>
                <a:lnTo>
                  <a:pt x="1829054" y="9143"/>
                </a:lnTo>
                <a:lnTo>
                  <a:pt x="182905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42720" y="9650983"/>
            <a:ext cx="183642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750" baseline="27777" dirty="0">
                <a:latin typeface="Calibri"/>
                <a:cs typeface="Calibri"/>
              </a:rPr>
              <a:t>56</a:t>
            </a:r>
            <a:r>
              <a:rPr sz="750" spc="89" baseline="27777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Encargada</a:t>
            </a:r>
            <a:r>
              <a:rPr sz="800" dirty="0">
                <a:latin typeface="Calibri"/>
                <a:cs typeface="Calibri"/>
              </a:rPr>
              <a:t> de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las </a:t>
            </a:r>
            <a:r>
              <a:rPr sz="800" spc="-10" dirty="0">
                <a:latin typeface="Calibri"/>
                <a:cs typeface="Calibri"/>
              </a:rPr>
              <a:t>puertas</a:t>
            </a:r>
            <a:r>
              <a:rPr sz="800" dirty="0">
                <a:latin typeface="Calibri"/>
                <a:cs typeface="Calibri"/>
              </a:rPr>
              <a:t> de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la </a:t>
            </a:r>
            <a:r>
              <a:rPr sz="800" spc="-10" dirty="0">
                <a:latin typeface="Calibri"/>
                <a:cs typeface="Calibri"/>
              </a:rPr>
              <a:t>hacienda.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0">
              <a:lnSpc>
                <a:spcPts val="1150"/>
              </a:lnSpc>
            </a:pPr>
            <a:fld id="{81D60167-4931-47E6-BA6A-407CBD079E47}" type="slidenum">
              <a:rPr spc="-25" dirty="0"/>
              <a:t>27</a:t>
            </a:fld>
            <a:endParaRPr spc="-25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80820" y="9101328"/>
            <a:ext cx="1829435" cy="9525"/>
          </a:xfrm>
          <a:custGeom>
            <a:avLst/>
            <a:gdLst/>
            <a:ahLst/>
            <a:cxnLst/>
            <a:rect l="l" t="t" r="r" b="b"/>
            <a:pathLst>
              <a:path w="1829435" h="9525">
                <a:moveTo>
                  <a:pt x="1829054" y="0"/>
                </a:moveTo>
                <a:lnTo>
                  <a:pt x="0" y="0"/>
                </a:lnTo>
                <a:lnTo>
                  <a:pt x="0" y="9143"/>
                </a:lnTo>
                <a:lnTo>
                  <a:pt x="1829054" y="9143"/>
                </a:lnTo>
                <a:lnTo>
                  <a:pt x="182905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04620" y="862940"/>
            <a:ext cx="5555615" cy="8936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200" marR="72390" indent="448945" algn="just">
              <a:lnSpc>
                <a:spcPct val="109800"/>
              </a:lnSpc>
              <a:spcBef>
                <a:spcPts val="100"/>
              </a:spcBef>
            </a:pP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3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habiéndosele</a:t>
            </a:r>
            <a:r>
              <a:rPr sz="1100" b="1" spc="3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preguntado</a:t>
            </a:r>
            <a:r>
              <a:rPr sz="1100" b="1" spc="3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</a:t>
            </a:r>
            <a:r>
              <a:rPr sz="1100" b="1" spc="3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dicho</a:t>
            </a:r>
            <a:r>
              <a:rPr sz="1100" b="1" spc="3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don</a:t>
            </a:r>
            <a:r>
              <a:rPr sz="1100" b="1" spc="3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Miguel</a:t>
            </a:r>
            <a:r>
              <a:rPr sz="1100" b="1" spc="3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3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Zía,</a:t>
            </a:r>
            <a:r>
              <a:rPr sz="1100" b="1" spc="3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si</a:t>
            </a:r>
            <a:r>
              <a:rPr sz="1100" b="1" spc="3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había</a:t>
            </a:r>
            <a:r>
              <a:rPr sz="1100" b="1" spc="3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más</a:t>
            </a:r>
            <a:r>
              <a:rPr sz="1100" b="1" spc="33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esclavos </a:t>
            </a:r>
            <a:r>
              <a:rPr sz="1100" b="1" dirty="0">
                <a:latin typeface="Calibri"/>
                <a:cs typeface="Calibri"/>
              </a:rPr>
              <a:t>pertenecientes</a:t>
            </a:r>
            <a:r>
              <a:rPr sz="1100" b="1" spc="1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</a:t>
            </a:r>
            <a:r>
              <a:rPr sz="1100" b="1" spc="1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dicha</a:t>
            </a:r>
            <a:r>
              <a:rPr sz="1100" b="1" spc="1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hacienda</a:t>
            </a:r>
            <a:r>
              <a:rPr sz="1100" b="1" spc="11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dijo:</a:t>
            </a:r>
            <a:r>
              <a:rPr sz="1100" b="1" spc="1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1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los</a:t>
            </a:r>
            <a:r>
              <a:rPr sz="1100" b="1" spc="1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presentes</a:t>
            </a:r>
            <a:r>
              <a:rPr sz="1100" b="1" spc="1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son</a:t>
            </a:r>
            <a:r>
              <a:rPr sz="1100" b="1" spc="1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las</a:t>
            </a:r>
            <a:r>
              <a:rPr sz="1100" b="1" spc="1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1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pertenecen</a:t>
            </a:r>
            <a:r>
              <a:rPr sz="1100" b="1" spc="1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</a:t>
            </a:r>
            <a:r>
              <a:rPr sz="1100" b="1" spc="1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114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dicha </a:t>
            </a:r>
            <a:r>
              <a:rPr sz="1100" b="1" dirty="0">
                <a:latin typeface="Calibri"/>
                <a:cs typeface="Calibri"/>
              </a:rPr>
              <a:t>hacienda</a:t>
            </a:r>
            <a:r>
              <a:rPr sz="1100" b="1" spc="11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1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11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los</a:t>
            </a:r>
            <a:r>
              <a:rPr sz="1100" b="1" spc="1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otros</a:t>
            </a:r>
            <a:r>
              <a:rPr sz="1100" b="1" spc="1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11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faltan</a:t>
            </a:r>
            <a:r>
              <a:rPr sz="1100" b="1" spc="11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1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no</a:t>
            </a:r>
            <a:r>
              <a:rPr sz="1100" b="1" spc="11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manifiestan</a:t>
            </a:r>
            <a:r>
              <a:rPr sz="1100" b="1" spc="11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son</a:t>
            </a:r>
            <a:r>
              <a:rPr sz="1100" b="1" spc="11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los</a:t>
            </a:r>
            <a:r>
              <a:rPr sz="1100" b="1" spc="1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que</a:t>
            </a:r>
            <a:r>
              <a:rPr sz="1100" b="1" spc="11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están</a:t>
            </a:r>
            <a:r>
              <a:rPr sz="1100" b="1" spc="114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fugitivos</a:t>
            </a:r>
            <a:r>
              <a:rPr sz="1100" b="1" spc="1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como</a:t>
            </a:r>
            <a:r>
              <a:rPr sz="1100" b="1" spc="120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en </a:t>
            </a:r>
            <a:r>
              <a:rPr sz="1100" b="1" dirty="0">
                <a:latin typeface="Calibri"/>
                <a:cs typeface="Calibri"/>
              </a:rPr>
              <a:t>efecto</a:t>
            </a:r>
            <a:r>
              <a:rPr sz="1100" b="1" spc="5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</a:t>
            </a:r>
            <a:r>
              <a:rPr sz="1100" b="1" spc="5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están:</a:t>
            </a:r>
            <a:r>
              <a:rPr sz="1100" b="1" spc="5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Diego</a:t>
            </a:r>
            <a:r>
              <a:rPr sz="1100" b="1" spc="4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4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Loya,</a:t>
            </a:r>
            <a:r>
              <a:rPr sz="1100" b="1" spc="6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Joseph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Antonio</a:t>
            </a:r>
            <a:r>
              <a:rPr sz="1100" b="1" spc="5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</a:t>
            </a:r>
            <a:r>
              <a:rPr sz="1100" b="1" spc="5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quien</a:t>
            </a:r>
            <a:r>
              <a:rPr sz="1100" b="1" spc="5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llaman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Salas,</a:t>
            </a:r>
            <a:r>
              <a:rPr sz="1100" b="1" spc="5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Andrés</a:t>
            </a:r>
            <a:r>
              <a:rPr sz="1100" b="1" spc="3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García,</a:t>
            </a:r>
            <a:r>
              <a:rPr sz="1100" b="1" spc="5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Luis</a:t>
            </a:r>
            <a:r>
              <a:rPr sz="1100" b="1" spc="45" dirty="0">
                <a:latin typeface="Calibri"/>
                <a:cs typeface="Calibri"/>
              </a:rPr>
              <a:t> </a:t>
            </a:r>
            <a:r>
              <a:rPr sz="1100" b="1" spc="-25" dirty="0">
                <a:latin typeface="Calibri"/>
                <a:cs typeface="Calibri"/>
              </a:rPr>
              <a:t>de </a:t>
            </a:r>
            <a:r>
              <a:rPr sz="1100" b="1" dirty="0">
                <a:latin typeface="Calibri"/>
                <a:cs typeface="Calibri"/>
              </a:rPr>
              <a:t>Salazar,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Joseph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Jacinto,</a:t>
            </a:r>
            <a:r>
              <a:rPr sz="1100" b="1" spc="-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María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Luisa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y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Rosa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hija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la</a:t>
            </a:r>
            <a:r>
              <a:rPr sz="1100" b="1" spc="-2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supra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María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Luisa.</a:t>
            </a:r>
            <a:endParaRPr sz="1100">
              <a:latin typeface="Calibri"/>
              <a:cs typeface="Calibri"/>
            </a:endParaRPr>
          </a:p>
          <a:p>
            <a:pPr marL="76200" marR="67310" indent="448945" algn="just">
              <a:lnSpc>
                <a:spcPct val="109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Habiéndose</a:t>
            </a:r>
            <a:r>
              <a:rPr sz="1100" spc="2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enterado</a:t>
            </a:r>
            <a:r>
              <a:rPr sz="1100" spc="2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2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reverendo</a:t>
            </a:r>
            <a:r>
              <a:rPr sz="1100" spc="2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padre</a:t>
            </a:r>
            <a:r>
              <a:rPr sz="1100" spc="3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Calificador</a:t>
            </a:r>
            <a:r>
              <a:rPr sz="1100" spc="2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Comisario</a:t>
            </a:r>
            <a:r>
              <a:rPr sz="1100" spc="3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nombrado</a:t>
            </a:r>
            <a:r>
              <a:rPr sz="1100" spc="30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para </a:t>
            </a:r>
            <a:r>
              <a:rPr sz="1100" dirty="0">
                <a:latin typeface="Calibri"/>
                <a:cs typeface="Calibri"/>
              </a:rPr>
              <a:t>recoger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nombres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estado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cada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uno,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yo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presente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notario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vide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partidas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libros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bautismo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dicho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Ingenio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don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Miguel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Zía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manifestó,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vuélteselos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el </a:t>
            </a:r>
            <a:r>
              <a:rPr sz="1100" dirty="0">
                <a:latin typeface="Calibri"/>
                <a:cs typeface="Calibri"/>
              </a:rPr>
              <a:t>gobierno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parroquial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hacienda.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hubo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todo por bastante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mandó a dichos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esclavos </a:t>
            </a:r>
            <a:r>
              <a:rPr sz="1100" spc="-25" dirty="0">
                <a:latin typeface="Calibri"/>
                <a:cs typeface="Calibri"/>
              </a:rPr>
              <a:t>se </a:t>
            </a:r>
            <a:r>
              <a:rPr sz="1100" dirty="0">
                <a:latin typeface="Calibri"/>
                <a:cs typeface="Calibri"/>
              </a:rPr>
              <a:t>restituyeran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trabajo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u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ocupación,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firmó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manifestante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fe.</a:t>
            </a:r>
            <a:endParaRPr sz="1100">
              <a:latin typeface="Calibri"/>
              <a:cs typeface="Calibri"/>
            </a:endParaRPr>
          </a:p>
          <a:p>
            <a:pPr marL="525145" algn="just">
              <a:lnSpc>
                <a:spcPct val="100000"/>
              </a:lnSpc>
              <a:spcBef>
                <a:spcPts val="130"/>
              </a:spcBef>
            </a:pPr>
            <a:r>
              <a:rPr sz="1100" dirty="0">
                <a:latin typeface="Calibri"/>
                <a:cs typeface="Calibri"/>
              </a:rPr>
              <a:t>Comisario.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Gregorio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López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Harnáiz.</a:t>
            </a:r>
            <a:endParaRPr sz="1100">
              <a:latin typeface="Calibri"/>
              <a:cs typeface="Calibri"/>
            </a:endParaRPr>
          </a:p>
          <a:p>
            <a:pPr marL="1424940" algn="just">
              <a:lnSpc>
                <a:spcPct val="100000"/>
              </a:lnSpc>
              <a:spcBef>
                <a:spcPts val="135"/>
              </a:spcBef>
            </a:pPr>
            <a:r>
              <a:rPr sz="1100" dirty="0">
                <a:latin typeface="Calibri"/>
                <a:cs typeface="Calibri"/>
              </a:rPr>
              <a:t>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manifestante.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Miguel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Zía.</a:t>
            </a:r>
            <a:endParaRPr sz="1100">
              <a:latin typeface="Calibri"/>
              <a:cs typeface="Calibri"/>
            </a:endParaRPr>
          </a:p>
          <a:p>
            <a:pPr marL="525145" algn="just">
              <a:lnSpc>
                <a:spcPct val="100000"/>
              </a:lnSpc>
              <a:spcBef>
                <a:spcPts val="120"/>
              </a:spcBef>
            </a:pPr>
            <a:r>
              <a:rPr sz="1100" dirty="0">
                <a:latin typeface="Calibri"/>
                <a:cs typeface="Calibri"/>
              </a:rPr>
              <a:t>El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notario.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Phelippe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Ortega.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40"/>
              </a:spcBef>
            </a:pPr>
            <a:endParaRPr sz="1100">
              <a:latin typeface="Calibri"/>
              <a:cs typeface="Calibri"/>
            </a:endParaRPr>
          </a:p>
          <a:p>
            <a:pPr marL="76200" algn="just">
              <a:lnSpc>
                <a:spcPct val="100000"/>
              </a:lnSpc>
            </a:pPr>
            <a:r>
              <a:rPr sz="1100" b="1" dirty="0">
                <a:latin typeface="Calibri"/>
                <a:cs typeface="Calibri"/>
              </a:rPr>
              <a:t>20.4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Auto.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16-5-</a:t>
            </a:r>
            <a:r>
              <a:rPr sz="1100" b="1" spc="-20" dirty="0">
                <a:latin typeface="Calibri"/>
                <a:cs typeface="Calibri"/>
              </a:rPr>
              <a:t>1725</a:t>
            </a:r>
            <a:endParaRPr sz="1100">
              <a:latin typeface="Calibri"/>
              <a:cs typeface="Calibri"/>
            </a:endParaRPr>
          </a:p>
          <a:p>
            <a:pPr marL="76200" marR="68580" indent="448945" algn="just">
              <a:lnSpc>
                <a:spcPct val="109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En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dicho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día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mes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año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dicho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Ingenio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dicho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reverendo</a:t>
            </a:r>
            <a:r>
              <a:rPr sz="1100" spc="1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padre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Lector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jubilado, </a:t>
            </a:r>
            <a:r>
              <a:rPr sz="1100" dirty="0">
                <a:latin typeface="Calibri"/>
                <a:cs typeface="Calibri"/>
              </a:rPr>
              <a:t>Calificador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Santos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Oficios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Comisario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nombrado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estas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diligencias.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Habiendo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visto, </a:t>
            </a:r>
            <a:r>
              <a:rPr sz="1100" dirty="0">
                <a:latin typeface="Calibri"/>
                <a:cs typeface="Calibri"/>
              </a:rPr>
              <a:t>debía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mandar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mandó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Yo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presente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notario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nombrado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notifique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don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Miguel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Zía, </a:t>
            </a:r>
            <a:r>
              <a:rPr sz="1100" dirty="0">
                <a:latin typeface="Calibri"/>
                <a:cs typeface="Calibri"/>
              </a:rPr>
              <a:t>dueño</a:t>
            </a:r>
            <a:r>
              <a:rPr sz="1100" spc="2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Ingenio</a:t>
            </a:r>
            <a:r>
              <a:rPr sz="1100" spc="2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Temisco,</a:t>
            </a:r>
            <a:r>
              <a:rPr sz="1100" spc="2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ponga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oficinas</a:t>
            </a:r>
            <a:r>
              <a:rPr sz="1050" baseline="31746" dirty="0">
                <a:latin typeface="Calibri"/>
                <a:cs typeface="Calibri"/>
                <a:hlinkClick r:id="rId2" action="ppaction://hlinksldjump"/>
              </a:rPr>
              <a:t>57</a:t>
            </a:r>
            <a:r>
              <a:rPr sz="1050" spc="494" baseline="31746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administraciones</a:t>
            </a:r>
            <a:r>
              <a:rPr sz="1100" spc="2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campo </a:t>
            </a:r>
            <a:r>
              <a:rPr sz="1100" dirty="0">
                <a:latin typeface="Calibri"/>
                <a:cs typeface="Calibri"/>
              </a:rPr>
              <a:t>operarios</a:t>
            </a:r>
            <a:r>
              <a:rPr sz="1100" spc="2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prácticos</a:t>
            </a:r>
            <a:r>
              <a:rPr sz="1100" spc="2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2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inteligentes,</a:t>
            </a:r>
            <a:r>
              <a:rPr sz="1100" spc="2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2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ejecuten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2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expedición,</a:t>
            </a:r>
            <a:r>
              <a:rPr sz="1100" spc="2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solicitud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connato</a:t>
            </a:r>
            <a:r>
              <a:rPr sz="1050" baseline="31746" dirty="0">
                <a:latin typeface="Calibri"/>
                <a:cs typeface="Calibri"/>
                <a:hlinkClick r:id="rId2" action="ppaction://hlinksldjump"/>
              </a:rPr>
              <a:t>58</a:t>
            </a:r>
            <a:r>
              <a:rPr sz="1050" spc="562" baseline="31746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los </a:t>
            </a:r>
            <a:r>
              <a:rPr sz="1100" dirty="0">
                <a:latin typeface="Calibri"/>
                <a:cs typeface="Calibri"/>
              </a:rPr>
              <a:t>ejercicios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conducentes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logro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cañas,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beneficiándolas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tiempo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debido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puntuando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caldos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suficiencia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 cuidado que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 </a:t>
            </a:r>
            <a:r>
              <a:rPr sz="1100" spc="-10" dirty="0">
                <a:latin typeface="Calibri"/>
                <a:cs typeface="Calibri"/>
              </a:rPr>
              <a:t>requiere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fabricar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buen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género.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Omitiendo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demoras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sean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óbice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fábrica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numeral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panes,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según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costumbre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se </a:t>
            </a:r>
            <a:r>
              <a:rPr sz="1100" dirty="0">
                <a:latin typeface="Calibri"/>
                <a:cs typeface="Calibri"/>
              </a:rPr>
              <a:t>fabrican</a:t>
            </a:r>
            <a:r>
              <a:rPr sz="1100" spc="3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3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3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partes</a:t>
            </a:r>
            <a:r>
              <a:rPr sz="1100" spc="3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donde</a:t>
            </a:r>
            <a:r>
              <a:rPr sz="1100" spc="3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operan</a:t>
            </a:r>
            <a:r>
              <a:rPr sz="1100" spc="3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3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3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cuidado</a:t>
            </a:r>
            <a:r>
              <a:rPr sz="1100" spc="3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3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exacción</a:t>
            </a:r>
            <a:r>
              <a:rPr sz="1100" spc="3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3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necesite</a:t>
            </a:r>
            <a:r>
              <a:rPr sz="1100" spc="3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38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el </a:t>
            </a:r>
            <a:r>
              <a:rPr sz="1100" dirty="0">
                <a:latin typeface="Calibri"/>
                <a:cs typeface="Calibri"/>
              </a:rPr>
              <a:t>adelantamiento</a:t>
            </a:r>
            <a:r>
              <a:rPr sz="1050" baseline="31746" dirty="0">
                <a:latin typeface="Calibri"/>
                <a:cs typeface="Calibri"/>
                <a:hlinkClick r:id="rId2" action="ppaction://hlinksldjump"/>
              </a:rPr>
              <a:t>59</a:t>
            </a:r>
            <a:r>
              <a:rPr sz="1100" dirty="0">
                <a:latin typeface="Calibri"/>
                <a:cs typeface="Calibri"/>
                <a:hlinkClick r:id="rId2" action="ppaction://hlinksldjump"/>
              </a:rPr>
              <a:t>.</a:t>
            </a:r>
            <a:r>
              <a:rPr sz="1100" spc="2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Arreglándose</a:t>
            </a:r>
            <a:r>
              <a:rPr sz="1100" spc="2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2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excusar</a:t>
            </a:r>
            <a:r>
              <a:rPr sz="1100" spc="2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inútiles</a:t>
            </a:r>
            <a:r>
              <a:rPr sz="1100" spc="2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gastos</a:t>
            </a:r>
            <a:r>
              <a:rPr sz="1100" spc="2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2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2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modernas</a:t>
            </a:r>
            <a:r>
              <a:rPr sz="1100" spc="2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medidas</a:t>
            </a:r>
            <a:r>
              <a:rPr sz="1100" spc="29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del </a:t>
            </a:r>
            <a:r>
              <a:rPr sz="1100" dirty="0">
                <a:latin typeface="Calibri"/>
                <a:cs typeface="Calibri"/>
              </a:rPr>
              <a:t>ingenios</a:t>
            </a:r>
            <a:r>
              <a:rPr sz="1100" spc="2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trapiches</a:t>
            </a:r>
            <a:r>
              <a:rPr sz="1050" baseline="31746" dirty="0">
                <a:latin typeface="Calibri"/>
                <a:cs typeface="Calibri"/>
                <a:hlinkClick r:id="rId2" action="ppaction://hlinksldjump"/>
              </a:rPr>
              <a:t>60</a:t>
            </a:r>
            <a:r>
              <a:rPr sz="1100" dirty="0">
                <a:latin typeface="Calibri"/>
                <a:cs typeface="Calibri"/>
                <a:hlinkClick r:id="rId2" action="ppaction://hlinksldjump"/>
              </a:rPr>
              <a:t>,</a:t>
            </a:r>
            <a:r>
              <a:rPr sz="1100" spc="2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sujetándose</a:t>
            </a:r>
            <a:r>
              <a:rPr sz="1100" spc="2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2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2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máximos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buenos</a:t>
            </a:r>
            <a:r>
              <a:rPr sz="1100" spc="2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consejos</a:t>
            </a:r>
            <a:r>
              <a:rPr sz="1100" spc="2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2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oído</a:t>
            </a:r>
            <a:r>
              <a:rPr sz="1100" spc="2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4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los </a:t>
            </a:r>
            <a:r>
              <a:rPr sz="1100" dirty="0">
                <a:latin typeface="Calibri"/>
                <a:cs typeface="Calibri"/>
              </a:rPr>
              <a:t>hombres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prácticos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inteligentes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repare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precisas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oficinas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mayor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economía,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para </a:t>
            </a:r>
            <a:r>
              <a:rPr sz="1100" dirty="0">
                <a:latin typeface="Calibri"/>
                <a:cs typeface="Calibri"/>
              </a:rPr>
              <a:t>excusar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perdición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finca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-10" dirty="0">
                <a:latin typeface="Calibri"/>
                <a:cs typeface="Calibri"/>
              </a:rPr>
              <a:t> Ingenio.</a:t>
            </a:r>
            <a:endParaRPr sz="1100">
              <a:latin typeface="Calibri"/>
              <a:cs typeface="Calibri"/>
            </a:endParaRPr>
          </a:p>
          <a:p>
            <a:pPr marL="76200" marR="71755" indent="448945" algn="just">
              <a:lnSpc>
                <a:spcPct val="109100"/>
              </a:lnSpc>
              <a:spcBef>
                <a:spcPts val="10"/>
              </a:spcBef>
            </a:pPr>
            <a:r>
              <a:rPr sz="1100" dirty="0">
                <a:latin typeface="Calibri"/>
                <a:cs typeface="Calibri"/>
              </a:rPr>
              <a:t>Y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respondiese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asiente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continuación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auto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así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proveyó,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mando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y</a:t>
            </a:r>
            <a:r>
              <a:rPr sz="1100" dirty="0">
                <a:latin typeface="Calibri"/>
                <a:cs typeface="Calibri"/>
              </a:rPr>
              <a:t> firmo.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doy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fe.</a:t>
            </a:r>
            <a:endParaRPr sz="1100">
              <a:latin typeface="Calibri"/>
              <a:cs typeface="Calibri"/>
            </a:endParaRPr>
          </a:p>
          <a:p>
            <a:pPr marL="525145" algn="just">
              <a:lnSpc>
                <a:spcPct val="100000"/>
              </a:lnSpc>
              <a:spcBef>
                <a:spcPts val="135"/>
              </a:spcBef>
            </a:pPr>
            <a:r>
              <a:rPr sz="1100" dirty="0">
                <a:latin typeface="Calibri"/>
                <a:cs typeface="Calibri"/>
              </a:rPr>
              <a:t>El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Comisario.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Fray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Gregorio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López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Hernáez.</a:t>
            </a:r>
            <a:endParaRPr sz="1100">
              <a:latin typeface="Calibri"/>
              <a:cs typeface="Calibri"/>
            </a:endParaRPr>
          </a:p>
          <a:p>
            <a:pPr marL="1424940" algn="just">
              <a:lnSpc>
                <a:spcPct val="100000"/>
              </a:lnSpc>
              <a:spcBef>
                <a:spcPts val="130"/>
              </a:spcBef>
            </a:pPr>
            <a:r>
              <a:rPr sz="1100" dirty="0">
                <a:latin typeface="Calibri"/>
                <a:cs typeface="Calibri"/>
              </a:rPr>
              <a:t>Ante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mí.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Phelippe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Ortega.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29"/>
              </a:spcBef>
            </a:pPr>
            <a:endParaRPr sz="1100">
              <a:latin typeface="Calibri"/>
              <a:cs typeface="Calibri"/>
            </a:endParaRPr>
          </a:p>
          <a:p>
            <a:pPr marL="76200" algn="just">
              <a:lnSpc>
                <a:spcPct val="100000"/>
              </a:lnSpc>
            </a:pPr>
            <a:r>
              <a:rPr sz="1100" b="1" dirty="0">
                <a:latin typeface="Calibri"/>
                <a:cs typeface="Calibri"/>
              </a:rPr>
              <a:t>20.5</a:t>
            </a:r>
            <a:r>
              <a:rPr sz="1100" b="1" spc="2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Notificación.</a:t>
            </a:r>
            <a:r>
              <a:rPr sz="1100" b="1" spc="15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16-</a:t>
            </a:r>
            <a:r>
              <a:rPr sz="1100" b="1" spc="-20" dirty="0">
                <a:latin typeface="Calibri"/>
                <a:cs typeface="Calibri"/>
              </a:rPr>
              <a:t>5-1725.</a:t>
            </a:r>
            <a:endParaRPr sz="1100">
              <a:latin typeface="Calibri"/>
              <a:cs typeface="Calibri"/>
            </a:endParaRPr>
          </a:p>
          <a:p>
            <a:pPr marL="76200" marR="69850" indent="448945" algn="just">
              <a:lnSpc>
                <a:spcPct val="1097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En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dicho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Ingenio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día,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mes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año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ante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dicho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reverendo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padre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Calificador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Comisario </a:t>
            </a:r>
            <a:r>
              <a:rPr sz="1100" dirty="0">
                <a:latin typeface="Calibri"/>
                <a:cs typeface="Calibri"/>
              </a:rPr>
              <a:t>nombrado,</a:t>
            </a:r>
            <a:r>
              <a:rPr sz="1100" spc="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Yo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presente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notario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ley</a:t>
            </a:r>
            <a:r>
              <a:rPr sz="1100" spc="3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notifique,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auto</a:t>
            </a:r>
            <a:r>
              <a:rPr sz="1100" spc="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precedente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verbo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ad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verbum,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-50" dirty="0">
                <a:latin typeface="Calibri"/>
                <a:cs typeface="Calibri"/>
              </a:rPr>
              <a:t>a</a:t>
            </a:r>
            <a:r>
              <a:rPr sz="1100" dirty="0">
                <a:latin typeface="Calibri"/>
                <a:cs typeface="Calibri"/>
              </a:rPr>
              <a:t> don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Miguel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Zía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persona,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doy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fe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conozco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habiéndolo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oído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entendido dijo:</a:t>
            </a:r>
            <a:endParaRPr sz="1100">
              <a:latin typeface="Calibri"/>
              <a:cs typeface="Calibri"/>
            </a:endParaRPr>
          </a:p>
          <a:p>
            <a:pPr marL="76200" marR="68580" indent="448945" algn="just">
              <a:lnSpc>
                <a:spcPct val="109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Que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deseo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adelantar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caudal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satisfacer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sus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dependencias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procurado </a:t>
            </a:r>
            <a:r>
              <a:rPr sz="1100" dirty="0">
                <a:latin typeface="Calibri"/>
                <a:cs typeface="Calibri"/>
              </a:rPr>
              <a:t>poner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hombres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más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inteligentes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han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endilgado.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Personas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prácticas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han </a:t>
            </a:r>
            <a:r>
              <a:rPr sz="1100" dirty="0">
                <a:latin typeface="Calibri"/>
                <a:cs typeface="Calibri"/>
              </a:rPr>
              <a:t>conocido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adelantamientos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porque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hallado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incapaces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ministerios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les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ha </a:t>
            </a:r>
            <a:r>
              <a:rPr sz="1100" dirty="0">
                <a:latin typeface="Calibri"/>
                <a:cs typeface="Calibri"/>
              </a:rPr>
              <a:t>destinado.</a:t>
            </a:r>
            <a:r>
              <a:rPr sz="1100" spc="3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Dicho</a:t>
            </a:r>
            <a:r>
              <a:rPr sz="1100" spc="3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respondiente</a:t>
            </a:r>
            <a:r>
              <a:rPr sz="1100" spc="3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3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vio</a:t>
            </a:r>
            <a:r>
              <a:rPr sz="1100" spc="3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obligado</a:t>
            </a:r>
            <a:r>
              <a:rPr sz="1100" spc="3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3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asistir</a:t>
            </a:r>
            <a:r>
              <a:rPr sz="1100" spc="3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personalmente</a:t>
            </a:r>
            <a:r>
              <a:rPr sz="1100" spc="3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3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dicho</a:t>
            </a:r>
            <a:r>
              <a:rPr sz="1100" spc="37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Ingenio </a:t>
            </a:r>
            <a:r>
              <a:rPr sz="1100" dirty="0">
                <a:latin typeface="Calibri"/>
                <a:cs typeface="Calibri"/>
              </a:rPr>
              <a:t>desterrándose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ciudad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México,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casa,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consorte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comunicación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sus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hijos, </a:t>
            </a:r>
            <a:r>
              <a:rPr sz="1100" dirty="0">
                <a:latin typeface="Calibri"/>
                <a:cs typeface="Calibri"/>
              </a:rPr>
              <a:t>habitando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entemperie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contraria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salud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regalo</a:t>
            </a:r>
            <a:r>
              <a:rPr sz="1050" baseline="31746" dirty="0">
                <a:latin typeface="Calibri"/>
                <a:cs typeface="Calibri"/>
                <a:hlinkClick r:id="rId2" action="ppaction://hlinksldjump"/>
              </a:rPr>
              <a:t>61</a:t>
            </a:r>
            <a:r>
              <a:rPr sz="1100" dirty="0">
                <a:latin typeface="Calibri"/>
                <a:cs typeface="Calibri"/>
                <a:hlinkClick r:id="rId2" action="ppaction://hlinksldjump"/>
              </a:rPr>
              <a:t>.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Andando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campo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registrando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80"/>
              </a:spcBef>
            </a:pPr>
            <a:endParaRPr sz="1100">
              <a:latin typeface="Calibri"/>
              <a:cs typeface="Calibri"/>
            </a:endParaRPr>
          </a:p>
          <a:p>
            <a:pPr marL="76200">
              <a:lnSpc>
                <a:spcPct val="100000"/>
              </a:lnSpc>
            </a:pPr>
            <a:r>
              <a:rPr sz="750" baseline="27777" dirty="0">
                <a:latin typeface="Calibri"/>
                <a:cs typeface="Calibri"/>
              </a:rPr>
              <a:t>57</a:t>
            </a:r>
            <a:r>
              <a:rPr sz="750" spc="75" baseline="27777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Lugar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trabajo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los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obreros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</a:t>
            </a:r>
            <a:r>
              <a:rPr sz="800" spc="-2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la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hacienda,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dónde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molían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y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cocían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la caña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</a:t>
            </a:r>
            <a:r>
              <a:rPr sz="800" spc="-10" dirty="0">
                <a:latin typeface="Calibri"/>
                <a:cs typeface="Calibri"/>
              </a:rPr>
              <a:t> azúcar.</a:t>
            </a:r>
            <a:endParaRPr sz="800">
              <a:latin typeface="Calibri"/>
              <a:cs typeface="Calibri"/>
            </a:endParaRPr>
          </a:p>
          <a:p>
            <a:pPr marL="76200">
              <a:lnSpc>
                <a:spcPct val="100000"/>
              </a:lnSpc>
              <a:spcBef>
                <a:spcPts val="15"/>
              </a:spcBef>
            </a:pPr>
            <a:r>
              <a:rPr sz="750" baseline="27777" dirty="0">
                <a:latin typeface="Calibri"/>
                <a:cs typeface="Calibri"/>
              </a:rPr>
              <a:t>58</a:t>
            </a:r>
            <a:r>
              <a:rPr sz="750" spc="89" baseline="27777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Empeño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y </a:t>
            </a:r>
            <a:r>
              <a:rPr sz="800" spc="-10" dirty="0">
                <a:latin typeface="Calibri"/>
                <a:cs typeface="Calibri"/>
              </a:rPr>
              <a:t>esfuerzo</a:t>
            </a:r>
            <a:r>
              <a:rPr sz="800" dirty="0">
                <a:latin typeface="Calibri"/>
                <a:cs typeface="Calibri"/>
              </a:rPr>
              <a:t> en la </a:t>
            </a:r>
            <a:r>
              <a:rPr sz="800" spc="-10" dirty="0">
                <a:latin typeface="Calibri"/>
                <a:cs typeface="Calibri"/>
              </a:rPr>
              <a:t>ejecución</a:t>
            </a:r>
            <a:r>
              <a:rPr sz="800" dirty="0">
                <a:latin typeface="Calibri"/>
                <a:cs typeface="Calibri"/>
              </a:rPr>
              <a:t> de </a:t>
            </a:r>
            <a:r>
              <a:rPr sz="800" spc="-20" dirty="0">
                <a:latin typeface="Calibri"/>
                <a:cs typeface="Calibri"/>
              </a:rPr>
              <a:t>algo.</a:t>
            </a:r>
            <a:endParaRPr sz="800">
              <a:latin typeface="Calibri"/>
              <a:cs typeface="Calibri"/>
            </a:endParaRPr>
          </a:p>
          <a:p>
            <a:pPr marL="76200">
              <a:lnSpc>
                <a:spcPct val="100000"/>
              </a:lnSpc>
              <a:spcBef>
                <a:spcPts val="10"/>
              </a:spcBef>
            </a:pPr>
            <a:r>
              <a:rPr sz="750" baseline="27777" dirty="0">
                <a:latin typeface="Calibri"/>
                <a:cs typeface="Calibri"/>
              </a:rPr>
              <a:t>59</a:t>
            </a:r>
            <a:r>
              <a:rPr sz="750" spc="82" baseline="27777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Mejora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las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producciones. </a:t>
            </a:r>
            <a:r>
              <a:rPr sz="800" dirty="0">
                <a:latin typeface="Calibri"/>
                <a:cs typeface="Calibri"/>
              </a:rPr>
              <a:t>Progreso,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avance.</a:t>
            </a:r>
            <a:endParaRPr sz="800">
              <a:latin typeface="Calibri"/>
              <a:cs typeface="Calibri"/>
            </a:endParaRPr>
          </a:p>
          <a:p>
            <a:pPr marL="76200">
              <a:lnSpc>
                <a:spcPct val="100000"/>
              </a:lnSpc>
              <a:spcBef>
                <a:spcPts val="25"/>
              </a:spcBef>
            </a:pPr>
            <a:r>
              <a:rPr sz="750" baseline="27777" dirty="0">
                <a:latin typeface="Calibri"/>
                <a:cs typeface="Calibri"/>
              </a:rPr>
              <a:t>60</a:t>
            </a:r>
            <a:r>
              <a:rPr sz="750" spc="67" baseline="27777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Molino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para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extraer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el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jugo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los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frutos.</a:t>
            </a:r>
            <a:endParaRPr sz="800">
              <a:latin typeface="Calibri"/>
              <a:cs typeface="Calibri"/>
            </a:endParaRPr>
          </a:p>
          <a:p>
            <a:pPr marL="76200">
              <a:lnSpc>
                <a:spcPct val="100000"/>
              </a:lnSpc>
              <a:spcBef>
                <a:spcPts val="10"/>
              </a:spcBef>
            </a:pPr>
            <a:r>
              <a:rPr sz="750" baseline="27777" dirty="0">
                <a:latin typeface="Calibri"/>
                <a:cs typeface="Calibri"/>
              </a:rPr>
              <a:t>61</a:t>
            </a:r>
            <a:r>
              <a:rPr sz="750" spc="82" baseline="27777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Conveniencia,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comodidad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o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descanso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que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se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procura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una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persona.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697604" y="9917683"/>
            <a:ext cx="168910" cy="165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50"/>
              </a:lnSpc>
            </a:pPr>
            <a:r>
              <a:rPr sz="1100" spc="-25" dirty="0">
                <a:latin typeface="Calibri"/>
                <a:cs typeface="Calibri"/>
              </a:rPr>
              <a:t>28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04620" y="862940"/>
            <a:ext cx="5554980" cy="7756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200" marR="69215" algn="just">
              <a:lnSpc>
                <a:spcPct val="109800"/>
              </a:lnSpc>
              <a:spcBef>
                <a:spcPts val="100"/>
              </a:spcBef>
            </a:pPr>
            <a:r>
              <a:rPr sz="1100" dirty="0">
                <a:latin typeface="Calibri"/>
                <a:cs typeface="Calibri"/>
              </a:rPr>
              <a:t>todas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oficinas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todas</a:t>
            </a:r>
            <a:r>
              <a:rPr sz="1100" spc="25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horas,</a:t>
            </a:r>
            <a:r>
              <a:rPr sz="1100" spc="2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impedir</a:t>
            </a:r>
            <a:r>
              <a:rPr sz="1100" spc="2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25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tardanzas</a:t>
            </a:r>
            <a:r>
              <a:rPr sz="1100" spc="2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2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2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2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ausencia</a:t>
            </a:r>
            <a:r>
              <a:rPr sz="1100" spc="27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podían </a:t>
            </a:r>
            <a:r>
              <a:rPr sz="1100" dirty="0">
                <a:latin typeface="Calibri"/>
                <a:cs typeface="Calibri"/>
              </a:rPr>
              <a:t>cometer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caldereros,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observando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siempre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forma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modo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demás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Ingenios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se </a:t>
            </a:r>
            <a:r>
              <a:rPr sz="1100" dirty="0">
                <a:latin typeface="Calibri"/>
                <a:cs typeface="Calibri"/>
              </a:rPr>
              <a:t>observa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toca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gastos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inútiles,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sabe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cuáles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sean,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pues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congruente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había 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excusar,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así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adelantamientos que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procura, como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porque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ofrecen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cortedades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pasa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presente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tiempo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mucho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más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caimiento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precio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la </a:t>
            </a:r>
            <a:r>
              <a:rPr sz="1100" dirty="0">
                <a:latin typeface="Calibri"/>
                <a:cs typeface="Calibri"/>
              </a:rPr>
              <a:t>azúcar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2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haberse</a:t>
            </a:r>
            <a:r>
              <a:rPr sz="1100" spc="2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vendido</a:t>
            </a:r>
            <a:r>
              <a:rPr sz="1100" spc="2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contado</a:t>
            </a:r>
            <a:r>
              <a:rPr sz="1100" spc="2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ninguna</a:t>
            </a:r>
            <a:r>
              <a:rPr sz="1100" spc="2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carga</a:t>
            </a:r>
            <a:r>
              <a:rPr sz="1100" spc="2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miel</a:t>
            </a:r>
            <a:r>
              <a:rPr sz="1100" spc="2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desde</a:t>
            </a:r>
            <a:r>
              <a:rPr sz="1100" spc="229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principio</a:t>
            </a:r>
            <a:r>
              <a:rPr sz="1100" spc="2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4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la </a:t>
            </a:r>
            <a:r>
              <a:rPr sz="1100" dirty="0">
                <a:latin typeface="Calibri"/>
                <a:cs typeface="Calibri"/>
              </a:rPr>
              <a:t>cuaresma,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sido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notable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atraso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ayudarle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producto</a:t>
            </a:r>
            <a:r>
              <a:rPr sz="1100" spc="2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ellas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-10" dirty="0">
                <a:latin typeface="Calibri"/>
                <a:cs typeface="Calibri"/>
              </a:rPr>
              <a:t> zaya</a:t>
            </a:r>
            <a:r>
              <a:rPr sz="1050" spc="-15" baseline="31746" dirty="0">
                <a:latin typeface="Calibri"/>
                <a:cs typeface="Calibri"/>
                <a:hlinkClick r:id="rId2" action="ppaction://hlinksldjump"/>
              </a:rPr>
              <a:t>62</a:t>
            </a:r>
            <a:r>
              <a:rPr sz="1100" spc="-10" dirty="0">
                <a:latin typeface="Calibri"/>
                <a:cs typeface="Calibri"/>
                <a:hlinkClick r:id="rId2" action="ppaction://hlinksldjump"/>
              </a:rPr>
              <a:t>.</a:t>
            </a:r>
            <a:endParaRPr sz="1100">
              <a:latin typeface="Calibri"/>
              <a:cs typeface="Calibri"/>
            </a:endParaRPr>
          </a:p>
          <a:p>
            <a:pPr marL="76200" marR="68580" indent="448945" algn="just">
              <a:lnSpc>
                <a:spcPct val="109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Que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toca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consejos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máximas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han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dado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conserva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especie </a:t>
            </a:r>
            <a:r>
              <a:rPr sz="1100" dirty="0">
                <a:latin typeface="Calibri"/>
                <a:cs typeface="Calibri"/>
              </a:rPr>
              <a:t>alguna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ni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nada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haya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omitido,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provechoso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consecución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sus aumentos y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en </a:t>
            </a:r>
            <a:r>
              <a:rPr sz="1100" dirty="0">
                <a:latin typeface="Calibri"/>
                <a:cs typeface="Calibri"/>
              </a:rPr>
              <a:t>cuanto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reparo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precisas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oficinas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pone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consideración,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dicho</a:t>
            </a:r>
            <a:r>
              <a:rPr sz="1100" spc="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padre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Comisario,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el </a:t>
            </a:r>
            <a:r>
              <a:rPr sz="1100" dirty="0">
                <a:latin typeface="Calibri"/>
                <a:cs typeface="Calibri"/>
              </a:rPr>
              <a:t>deseo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tendría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verlas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reparadas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depender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desempeño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molienda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la </a:t>
            </a:r>
            <a:r>
              <a:rPr sz="1100" dirty="0">
                <a:latin typeface="Calibri"/>
                <a:cs typeface="Calibri"/>
              </a:rPr>
              <a:t>fábrica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azúcar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mayormente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cuando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están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corriente</a:t>
            </a:r>
            <a:r>
              <a:rPr sz="1100" spc="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aguas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amenazan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mucho </a:t>
            </a:r>
            <a:r>
              <a:rPr sz="1100" dirty="0">
                <a:latin typeface="Calibri"/>
                <a:cs typeface="Calibri"/>
              </a:rPr>
              <a:t>atraso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que,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puede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remediar,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hallarse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bueyes</a:t>
            </a:r>
            <a:r>
              <a:rPr sz="1100" spc="215" dirty="0">
                <a:latin typeface="Calibri"/>
                <a:cs typeface="Calibri"/>
              </a:rPr>
              <a:t>  </a:t>
            </a:r>
            <a:r>
              <a:rPr sz="1100" dirty="0">
                <a:latin typeface="Calibri"/>
                <a:cs typeface="Calibri"/>
              </a:rPr>
              <a:t>tan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flacos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2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imposibilita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el </a:t>
            </a:r>
            <a:r>
              <a:rPr sz="1100" dirty="0">
                <a:latin typeface="Calibri"/>
                <a:cs typeface="Calibri"/>
              </a:rPr>
              <a:t>acarreo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maderas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están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lejos.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costa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mucha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solicitud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conducido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los </a:t>
            </a:r>
            <a:r>
              <a:rPr sz="1100" dirty="0">
                <a:latin typeface="Calibri"/>
                <a:cs typeface="Calibri"/>
              </a:rPr>
              <a:t>cureñotes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maderas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trapiches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actualmente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están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moliendo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al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presente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se </a:t>
            </a:r>
            <a:r>
              <a:rPr sz="1100" dirty="0">
                <a:latin typeface="Calibri"/>
                <a:cs typeface="Calibri"/>
              </a:rPr>
              <a:t>está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acumulando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tejamanil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efecto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techar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trapiches, y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haber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podido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conseguir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morillaje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necesita</a:t>
            </a:r>
            <a:r>
              <a:rPr sz="1100" spc="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coberteras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techos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otras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oficinas,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2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puesto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pondrá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adelante el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connato</a:t>
            </a:r>
            <a:r>
              <a:rPr sz="1100" spc="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 requerido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conociendo que, depende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 la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voluntad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 </a:t>
            </a:r>
            <a:r>
              <a:rPr sz="1100" dirty="0">
                <a:latin typeface="Calibri"/>
                <a:cs typeface="Calibri"/>
              </a:rPr>
              <a:t>Dios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enviarle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estos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cuidados,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cuya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atención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parece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culpable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 </a:t>
            </a:r>
            <a:r>
              <a:rPr sz="1100" i="1" dirty="0">
                <a:latin typeface="Calibri"/>
                <a:cs typeface="Calibri"/>
              </a:rPr>
              <a:t>yelo</a:t>
            </a:r>
            <a:r>
              <a:rPr sz="1100" i="1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cañas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depender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-10" dirty="0">
                <a:latin typeface="Calibri"/>
                <a:cs typeface="Calibri"/>
              </a:rPr>
              <a:t> temporales.</a:t>
            </a:r>
            <a:endParaRPr sz="1100">
              <a:latin typeface="Calibri"/>
              <a:cs typeface="Calibri"/>
            </a:endParaRPr>
          </a:p>
          <a:p>
            <a:pPr marL="525145" algn="just">
              <a:lnSpc>
                <a:spcPct val="100000"/>
              </a:lnSpc>
              <a:spcBef>
                <a:spcPts val="130"/>
              </a:spcBef>
            </a:pPr>
            <a:r>
              <a:rPr sz="1100" dirty="0">
                <a:latin typeface="Calibri"/>
                <a:cs typeface="Calibri"/>
              </a:rPr>
              <a:t>Que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tendrá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presente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las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advertencias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Santo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Tribunal</a:t>
            </a:r>
            <a:r>
              <a:rPr sz="1100" spc="1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dignase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conferirle.</a:t>
            </a:r>
            <a:endParaRPr sz="1100">
              <a:latin typeface="Calibri"/>
              <a:cs typeface="Calibri"/>
            </a:endParaRPr>
          </a:p>
          <a:p>
            <a:pPr marL="76200" algn="just">
              <a:lnSpc>
                <a:spcPct val="100000"/>
              </a:lnSpc>
              <a:spcBef>
                <a:spcPts val="120"/>
              </a:spcBef>
            </a:pPr>
            <a:r>
              <a:rPr sz="1100" dirty="0">
                <a:latin typeface="Calibri"/>
                <a:cs typeface="Calibri"/>
              </a:rPr>
              <a:t>Esto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responde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firmó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dicho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reverendo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padre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Comisario,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doy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fe.</a:t>
            </a:r>
            <a:endParaRPr sz="1100">
              <a:latin typeface="Calibri"/>
              <a:cs typeface="Calibri"/>
            </a:endParaRPr>
          </a:p>
          <a:p>
            <a:pPr marR="2853690" algn="r">
              <a:lnSpc>
                <a:spcPct val="100000"/>
              </a:lnSpc>
              <a:spcBef>
                <a:spcPts val="135"/>
              </a:spcBef>
            </a:pPr>
            <a:r>
              <a:rPr sz="1100" dirty="0">
                <a:latin typeface="Calibri"/>
                <a:cs typeface="Calibri"/>
              </a:rPr>
              <a:t>El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Comisario.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Gregorio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López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Hernáez.</a:t>
            </a:r>
            <a:endParaRPr sz="1100">
              <a:latin typeface="Calibri"/>
              <a:cs typeface="Calibri"/>
            </a:endParaRPr>
          </a:p>
          <a:p>
            <a:pPr marR="2872740" algn="r">
              <a:lnSpc>
                <a:spcPct val="100000"/>
              </a:lnSpc>
              <a:spcBef>
                <a:spcPts val="130"/>
              </a:spcBef>
            </a:pPr>
            <a:r>
              <a:rPr sz="1100" dirty="0">
                <a:latin typeface="Calibri"/>
                <a:cs typeface="Calibri"/>
              </a:rPr>
              <a:t>Miguel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Zía.</a:t>
            </a:r>
            <a:endParaRPr sz="1100">
              <a:latin typeface="Calibri"/>
              <a:cs typeface="Calibri"/>
            </a:endParaRPr>
          </a:p>
          <a:p>
            <a:pPr marL="1424940">
              <a:lnSpc>
                <a:spcPct val="100000"/>
              </a:lnSpc>
              <a:spcBef>
                <a:spcPts val="135"/>
              </a:spcBef>
            </a:pPr>
            <a:r>
              <a:rPr sz="1100" dirty="0">
                <a:latin typeface="Calibri"/>
                <a:cs typeface="Calibri"/>
              </a:rPr>
              <a:t>El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Notario.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Phelippe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Ortega.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25"/>
              </a:spcBef>
            </a:pPr>
            <a:endParaRPr sz="1100">
              <a:latin typeface="Calibri"/>
              <a:cs typeface="Calibri"/>
            </a:endParaRPr>
          </a:p>
          <a:p>
            <a:pPr marL="76200" algn="just">
              <a:lnSpc>
                <a:spcPct val="100000"/>
              </a:lnSpc>
            </a:pPr>
            <a:r>
              <a:rPr sz="1100" b="1" dirty="0">
                <a:latin typeface="Calibri"/>
                <a:cs typeface="Calibri"/>
              </a:rPr>
              <a:t>21.</a:t>
            </a:r>
            <a:r>
              <a:rPr sz="1100" b="1" spc="-1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Auto</a:t>
            </a:r>
            <a:r>
              <a:rPr sz="1100" b="1" spc="-15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de</a:t>
            </a:r>
            <a:r>
              <a:rPr sz="1100" b="1" spc="-30" dirty="0">
                <a:latin typeface="Calibri"/>
                <a:cs typeface="Calibri"/>
              </a:rPr>
              <a:t> </a:t>
            </a:r>
            <a:r>
              <a:rPr sz="1100" b="1" dirty="0">
                <a:latin typeface="Calibri"/>
                <a:cs typeface="Calibri"/>
              </a:rPr>
              <a:t>remisión.</a:t>
            </a:r>
            <a:r>
              <a:rPr sz="1100" b="1" spc="-20" dirty="0">
                <a:latin typeface="Calibri"/>
                <a:cs typeface="Calibri"/>
              </a:rPr>
              <a:t> </a:t>
            </a:r>
            <a:r>
              <a:rPr sz="1100" b="1" spc="-10" dirty="0">
                <a:latin typeface="Calibri"/>
                <a:cs typeface="Calibri"/>
              </a:rPr>
              <a:t>17-</a:t>
            </a:r>
            <a:r>
              <a:rPr sz="1100" b="1" spc="-20" dirty="0">
                <a:latin typeface="Calibri"/>
                <a:cs typeface="Calibri"/>
              </a:rPr>
              <a:t>5-1725</a:t>
            </a:r>
            <a:endParaRPr sz="1100">
              <a:latin typeface="Calibri"/>
              <a:cs typeface="Calibri"/>
            </a:endParaRPr>
          </a:p>
          <a:p>
            <a:pPr marL="76200" marR="68580" indent="448945" algn="just">
              <a:lnSpc>
                <a:spcPct val="109800"/>
              </a:lnSpc>
              <a:spcBef>
                <a:spcPts val="5"/>
              </a:spcBef>
            </a:pPr>
            <a:r>
              <a:rPr sz="1100" dirty="0">
                <a:latin typeface="Calibri"/>
                <a:cs typeface="Calibri"/>
              </a:rPr>
              <a:t>En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la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villa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Cuernavaca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Estado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Marquesado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Valle</a:t>
            </a:r>
            <a:r>
              <a:rPr sz="1100" spc="1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diez</a:t>
            </a:r>
            <a:r>
              <a:rPr sz="1100" spc="1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siete</a:t>
            </a:r>
            <a:r>
              <a:rPr sz="1100" spc="11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días</a:t>
            </a:r>
            <a:r>
              <a:rPr sz="1100" spc="12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del </a:t>
            </a:r>
            <a:r>
              <a:rPr sz="1100" dirty="0">
                <a:latin typeface="Calibri"/>
                <a:cs typeface="Calibri"/>
              </a:rPr>
              <a:t>mes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mayo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mil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setecientos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veinte</a:t>
            </a:r>
            <a:r>
              <a:rPr sz="1100" spc="2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2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cinco,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muy</a:t>
            </a:r>
            <a:r>
              <a:rPr sz="1100" spc="204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Reverendo</a:t>
            </a:r>
            <a:r>
              <a:rPr sz="1100" spc="2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Padre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predicador</a:t>
            </a:r>
            <a:r>
              <a:rPr sz="1100" spc="210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fray </a:t>
            </a:r>
            <a:r>
              <a:rPr sz="1100" dirty="0">
                <a:latin typeface="Calibri"/>
                <a:cs typeface="Calibri"/>
              </a:rPr>
              <a:t>Gregorio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López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Hernáez,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Lector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Jubilado</a:t>
            </a:r>
            <a:r>
              <a:rPr sz="1100" spc="1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el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Santa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Theología,</a:t>
            </a:r>
            <a:r>
              <a:rPr sz="1100" spc="15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Calificador</a:t>
            </a:r>
            <a:r>
              <a:rPr sz="1100" spc="1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1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Santo</a:t>
            </a:r>
            <a:r>
              <a:rPr sz="1100" spc="14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Oficio, </a:t>
            </a:r>
            <a:r>
              <a:rPr sz="1100" dirty="0">
                <a:latin typeface="Calibri"/>
                <a:cs typeface="Calibri"/>
              </a:rPr>
              <a:t>guardián</a:t>
            </a:r>
            <a:r>
              <a:rPr sz="1100" spc="3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3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convento</a:t>
            </a:r>
            <a:r>
              <a:rPr sz="1100" spc="3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san</a:t>
            </a:r>
            <a:r>
              <a:rPr sz="1100" spc="3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Francisco</a:t>
            </a:r>
            <a:r>
              <a:rPr sz="1100" spc="3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2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esta</a:t>
            </a:r>
            <a:r>
              <a:rPr sz="1100" spc="30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villa</a:t>
            </a:r>
            <a:r>
              <a:rPr sz="1100" spc="2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3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Comisario</a:t>
            </a:r>
            <a:r>
              <a:rPr sz="1100" spc="30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nombrado</a:t>
            </a:r>
            <a:r>
              <a:rPr sz="1100" spc="3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29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estas </a:t>
            </a:r>
            <a:r>
              <a:rPr sz="1100" dirty="0">
                <a:latin typeface="Calibri"/>
                <a:cs typeface="Calibri"/>
              </a:rPr>
              <a:t>diligencias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y,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habiéndolas</a:t>
            </a:r>
            <a:r>
              <a:rPr sz="1100" spc="1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visto,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contexto</a:t>
            </a:r>
            <a:r>
              <a:rPr sz="1100" spc="1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deducirse</a:t>
            </a:r>
            <a:r>
              <a:rPr sz="1100" spc="1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su</a:t>
            </a:r>
            <a:r>
              <a:rPr sz="1100" spc="1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cumplimiento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dijo:</a:t>
            </a:r>
            <a:r>
              <a:rPr sz="1100" spc="1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17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debía </a:t>
            </a:r>
            <a:r>
              <a:rPr sz="1100" dirty="0">
                <a:latin typeface="Calibri"/>
                <a:cs typeface="Calibri"/>
              </a:rPr>
              <a:t>mandar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mandó</a:t>
            </a:r>
            <a:r>
              <a:rPr sz="1100" spc="9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que,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cerradas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selladas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por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vía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segura,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remitan</a:t>
            </a:r>
            <a:r>
              <a:rPr sz="1100" spc="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8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primera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ocasión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</a:t>
            </a:r>
            <a:r>
              <a:rPr sz="1100" spc="8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la </a:t>
            </a:r>
            <a:r>
              <a:rPr sz="1100" dirty="0">
                <a:latin typeface="Calibri"/>
                <a:cs typeface="Calibri"/>
              </a:rPr>
              <a:t>secretaría</a:t>
            </a:r>
            <a:r>
              <a:rPr sz="1100" spc="3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del</a:t>
            </a:r>
            <a:r>
              <a:rPr sz="1100" spc="3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Santo</a:t>
            </a:r>
            <a:r>
              <a:rPr sz="1100" spc="3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Tribunal,</a:t>
            </a:r>
            <a:r>
              <a:rPr sz="1100" spc="3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para</a:t>
            </a:r>
            <a:r>
              <a:rPr sz="1100" spc="37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3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los</a:t>
            </a:r>
            <a:r>
              <a:rPr sz="1100" spc="3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ilustrísimos</a:t>
            </a:r>
            <a:r>
              <a:rPr sz="1100" spc="3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3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venerables</a:t>
            </a:r>
            <a:r>
              <a:rPr sz="1100" spc="3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señores</a:t>
            </a:r>
            <a:r>
              <a:rPr sz="1100" spc="36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3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él</a:t>
            </a:r>
            <a:r>
              <a:rPr sz="1100" spc="36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los </a:t>
            </a:r>
            <a:r>
              <a:rPr sz="1100" spc="-10" dirty="0">
                <a:latin typeface="Calibri"/>
                <a:cs typeface="Calibri"/>
              </a:rPr>
              <a:t>determinen.</a:t>
            </a:r>
            <a:endParaRPr sz="1100">
              <a:latin typeface="Calibri"/>
              <a:cs typeface="Calibri"/>
            </a:endParaRPr>
          </a:p>
          <a:p>
            <a:pPr marL="525145" algn="just">
              <a:lnSpc>
                <a:spcPct val="100000"/>
              </a:lnSpc>
              <a:spcBef>
                <a:spcPts val="130"/>
              </a:spcBef>
            </a:pPr>
            <a:r>
              <a:rPr sz="1100" dirty="0">
                <a:latin typeface="Calibri"/>
                <a:cs typeface="Calibri"/>
              </a:rPr>
              <a:t>Y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así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proveyó,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mandó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y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firmó,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lo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que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doy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25" dirty="0">
                <a:latin typeface="Calibri"/>
                <a:cs typeface="Calibri"/>
              </a:rPr>
              <a:t>fe.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29"/>
              </a:spcBef>
            </a:pPr>
            <a:endParaRPr sz="1100">
              <a:latin typeface="Calibri"/>
              <a:cs typeface="Calibri"/>
            </a:endParaRPr>
          </a:p>
          <a:p>
            <a:pPr marL="525145" algn="just">
              <a:lnSpc>
                <a:spcPct val="100000"/>
              </a:lnSpc>
            </a:pPr>
            <a:r>
              <a:rPr sz="1100" dirty="0">
                <a:latin typeface="Calibri"/>
                <a:cs typeface="Calibri"/>
              </a:rPr>
              <a:t>El</a:t>
            </a:r>
            <a:r>
              <a:rPr sz="1100" spc="-2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Comisario.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Gregorio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López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Hernáez.</a:t>
            </a:r>
            <a:endParaRPr sz="1100">
              <a:latin typeface="Calibri"/>
              <a:cs typeface="Calibri"/>
            </a:endParaRPr>
          </a:p>
          <a:p>
            <a:pPr marR="160020" algn="ctr">
              <a:lnSpc>
                <a:spcPct val="100000"/>
              </a:lnSpc>
              <a:spcBef>
                <a:spcPts val="135"/>
              </a:spcBef>
            </a:pPr>
            <a:r>
              <a:rPr sz="1100" dirty="0">
                <a:latin typeface="Calibri"/>
                <a:cs typeface="Calibri"/>
              </a:rPr>
              <a:t>El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notario.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Phelippe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Ortega.*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35"/>
              </a:spcBef>
            </a:pPr>
            <a:endParaRPr sz="1100">
              <a:latin typeface="Calibri"/>
              <a:cs typeface="Calibri"/>
            </a:endParaRPr>
          </a:p>
          <a:p>
            <a:pPr marL="76200" algn="just">
              <a:lnSpc>
                <a:spcPct val="100000"/>
              </a:lnSpc>
            </a:pPr>
            <a:r>
              <a:rPr sz="1100" dirty="0">
                <a:latin typeface="Calibri"/>
                <a:cs typeface="Calibri"/>
              </a:rPr>
              <a:t>*van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estos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autos</a:t>
            </a:r>
            <a:r>
              <a:rPr sz="1100" spc="-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seis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hojas con</a:t>
            </a:r>
            <a:r>
              <a:rPr sz="1100" spc="-15" dirty="0">
                <a:latin typeface="Calibri"/>
                <a:cs typeface="Calibri"/>
              </a:rPr>
              <a:t> </a:t>
            </a:r>
            <a:r>
              <a:rPr sz="1100" spc="-10" dirty="0">
                <a:latin typeface="Calibri"/>
                <a:cs typeface="Calibri"/>
              </a:rPr>
              <a:t>esta.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80820" y="9596628"/>
            <a:ext cx="1829435" cy="9525"/>
          </a:xfrm>
          <a:custGeom>
            <a:avLst/>
            <a:gdLst/>
            <a:ahLst/>
            <a:cxnLst/>
            <a:rect l="l" t="t" r="r" b="b"/>
            <a:pathLst>
              <a:path w="1829435" h="9525">
                <a:moveTo>
                  <a:pt x="1829054" y="0"/>
                </a:moveTo>
                <a:lnTo>
                  <a:pt x="0" y="0"/>
                </a:lnTo>
                <a:lnTo>
                  <a:pt x="0" y="9143"/>
                </a:lnTo>
                <a:lnTo>
                  <a:pt x="1829054" y="9143"/>
                </a:lnTo>
                <a:lnTo>
                  <a:pt x="182905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42720" y="9650983"/>
            <a:ext cx="221043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750" baseline="27777" dirty="0">
                <a:latin typeface="Calibri"/>
                <a:cs typeface="Calibri"/>
              </a:rPr>
              <a:t>62</a:t>
            </a:r>
            <a:r>
              <a:rPr sz="750" spc="89" baseline="27777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Caz.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Canal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o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cauce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artificial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para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conducir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el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agua.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0">
              <a:lnSpc>
                <a:spcPts val="1150"/>
              </a:lnSpc>
            </a:pPr>
            <a:fld id="{81D60167-4931-47E6-BA6A-407CBD079E47}" type="slidenum">
              <a:rPr spc="-25" dirty="0"/>
              <a:t>29</a:t>
            </a:fld>
            <a:endParaRPr spc="-2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18849</Words>
  <Application>Microsoft Office PowerPoint</Application>
  <PresentationFormat>Personalizado</PresentationFormat>
  <Paragraphs>635</Paragraphs>
  <Slides>29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5" baseType="lpstr">
      <vt:lpstr>Calibri</vt:lpstr>
      <vt:lpstr>Calibri Light</vt:lpstr>
      <vt:lpstr>Comic Sans MS</vt:lpstr>
      <vt:lpstr>Times New Roman</vt:lpstr>
      <vt:lpstr>Wingdings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USUARIO</dc:creator>
  <cp:lastModifiedBy>Álvaro Sicilia Gómez</cp:lastModifiedBy>
  <cp:revision>1</cp:revision>
  <dcterms:created xsi:type="dcterms:W3CDTF">2026-09-29T13:26:39Z</dcterms:created>
  <dcterms:modified xsi:type="dcterms:W3CDTF">2026-09-29T13:27:47Z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v10.0.20290.1</vt:lpwstr>
  </property>
  <property fmtid="{D5CDD505-2E9C-101B-9397-08002B2CF9AE}" pid="3" name="Created">
    <vt:filetime>2026-09-29T00:00:00Z</vt:filetime>
  </property>
  <property fmtid="{D5CDD505-2E9C-101B-9397-08002B2CF9AE}" pid="4" name="Creator">
    <vt:lpwstr>Microsoft® Word para Microsoft 365</vt:lpwstr>
  </property>
  <property fmtid="{D5CDD505-2E9C-101B-9397-08002B2CF9AE}" pid="5" name="LastSaved">
    <vt:filetime>2026-09-29T00:00:00Z</vt:filetime>
  </property>
  <property fmtid="{D5CDD505-2E9C-101B-9397-08002B2CF9AE}" pid="6" name="Producer">
    <vt:lpwstr>Microsoft® Word para Microsoft 365</vt:lpwstr>
  </property>
</Properties>
</file>